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519" r:id="rId3"/>
    <p:sldId id="546" r:id="rId4"/>
    <p:sldId id="539" r:id="rId5"/>
    <p:sldId id="547" r:id="rId6"/>
    <p:sldId id="525" r:id="rId7"/>
    <p:sldId id="526" r:id="rId8"/>
    <p:sldId id="527" r:id="rId9"/>
    <p:sldId id="540" r:id="rId10"/>
    <p:sldId id="528" r:id="rId11"/>
    <p:sldId id="529" r:id="rId12"/>
    <p:sldId id="534" r:id="rId13"/>
    <p:sldId id="541" r:id="rId14"/>
    <p:sldId id="548" r:id="rId15"/>
    <p:sldId id="549" r:id="rId16"/>
    <p:sldId id="550" r:id="rId17"/>
    <p:sldId id="551" r:id="rId18"/>
    <p:sldId id="552" r:id="rId19"/>
    <p:sldId id="553" r:id="rId20"/>
    <p:sldId id="54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137" autoAdjust="0"/>
  </p:normalViewPr>
  <p:slideViewPr>
    <p:cSldViewPr snapToGrid="0">
      <p:cViewPr varScale="1">
        <p:scale>
          <a:sx n="140" d="100"/>
          <a:sy n="140" d="100"/>
        </p:scale>
        <p:origin x="10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Noda" userId="6597f0e1a55b5388" providerId="LiveId" clId="{97E39081-AC42-41ED-B512-9A1D7CE48F1B}"/>
    <pc:docChg chg="undo redo custSel addSld delSld modSld sldOrd">
      <pc:chgData name="🐟 Noda" userId="6597f0e1a55b5388" providerId="LiveId" clId="{97E39081-AC42-41ED-B512-9A1D7CE48F1B}" dt="2023-03-12T19:05:09.327" v="2237"/>
      <pc:docMkLst>
        <pc:docMk/>
      </pc:docMkLst>
      <pc:sldChg chg="addSp delSp modSp mod modNotesTx">
        <pc:chgData name="🐟 Noda" userId="6597f0e1a55b5388" providerId="LiveId" clId="{97E39081-AC42-41ED-B512-9A1D7CE48F1B}" dt="2023-03-12T18:36:27.158" v="2132"/>
        <pc:sldMkLst>
          <pc:docMk/>
          <pc:sldMk cId="1304532741" sldId="519"/>
        </pc:sldMkLst>
        <pc:spChg chg="mod">
          <ac:chgData name="🐟 Noda" userId="6597f0e1a55b5388" providerId="LiveId" clId="{97E39081-AC42-41ED-B512-9A1D7CE48F1B}" dt="2023-03-12T12:31:19.299" v="174" actId="20577"/>
          <ac:spMkLst>
            <pc:docMk/>
            <pc:sldMk cId="1304532741" sldId="519"/>
            <ac:spMk id="3" creationId="{00000000-0000-0000-0000-000000000000}"/>
          </ac:spMkLst>
        </pc:spChg>
        <pc:spChg chg="add mod">
          <ac:chgData name="🐟 Noda" userId="6597f0e1a55b5388" providerId="LiveId" clId="{97E39081-AC42-41ED-B512-9A1D7CE48F1B}" dt="2023-03-12T12:29:28.173" v="166" actId="1076"/>
          <ac:spMkLst>
            <pc:docMk/>
            <pc:sldMk cId="1304532741" sldId="519"/>
            <ac:spMk id="6" creationId="{8570777A-E8A0-40EF-9E61-5884E55D7F20}"/>
          </ac:spMkLst>
        </pc:spChg>
        <pc:spChg chg="add mod">
          <ac:chgData name="🐟 Noda" userId="6597f0e1a55b5388" providerId="LiveId" clId="{97E39081-AC42-41ED-B512-9A1D7CE48F1B}" dt="2023-03-12T12:10:18.948" v="79" actId="1076"/>
          <ac:spMkLst>
            <pc:docMk/>
            <pc:sldMk cId="1304532741" sldId="519"/>
            <ac:spMk id="18" creationId="{66B26443-678E-4A14-80BB-4DEC9AF39B90}"/>
          </ac:spMkLst>
        </pc:spChg>
        <pc:grpChg chg="add mod">
          <ac:chgData name="🐟 Noda" userId="6597f0e1a55b5388" providerId="LiveId" clId="{97E39081-AC42-41ED-B512-9A1D7CE48F1B}" dt="2023-03-12T12:29:28.173" v="166" actId="1076"/>
          <ac:grpSpMkLst>
            <pc:docMk/>
            <pc:sldMk cId="1304532741" sldId="519"/>
            <ac:grpSpMk id="7" creationId="{4EC40BC2-19A7-41CD-9E3D-96F89E86CEDF}"/>
          </ac:grpSpMkLst>
        </pc:grpChg>
        <pc:grpChg chg="add mod">
          <ac:chgData name="🐟 Noda" userId="6597f0e1a55b5388" providerId="LiveId" clId="{97E39081-AC42-41ED-B512-9A1D7CE48F1B}" dt="2023-03-12T12:29:28.173" v="166" actId="1076"/>
          <ac:grpSpMkLst>
            <pc:docMk/>
            <pc:sldMk cId="1304532741" sldId="519"/>
            <ac:grpSpMk id="14" creationId="{E8C802D1-2994-4FD2-80C3-2AE86A8D190B}"/>
          </ac:grpSpMkLst>
        </pc:grpChg>
        <pc:grpChg chg="add del mod">
          <ac:chgData name="🐟 Noda" userId="6597f0e1a55b5388" providerId="LiveId" clId="{97E39081-AC42-41ED-B512-9A1D7CE48F1B}" dt="2023-03-12T12:16:55.357" v="109" actId="21"/>
          <ac:grpSpMkLst>
            <pc:docMk/>
            <pc:sldMk cId="1304532741" sldId="519"/>
            <ac:grpSpMk id="15" creationId="{0A32A60F-A14C-432C-A13E-79174D4BC25D}"/>
          </ac:grpSpMkLst>
        </pc:grpChg>
        <pc:picChg chg="add mod">
          <ac:chgData name="🐟 Noda" userId="6597f0e1a55b5388" providerId="LiveId" clId="{97E39081-AC42-41ED-B512-9A1D7CE48F1B}" dt="2023-03-12T12:29:10.911" v="164" actId="14100"/>
          <ac:picMkLst>
            <pc:docMk/>
            <pc:sldMk cId="1304532741" sldId="519"/>
            <ac:picMk id="5" creationId="{AFC5CE27-CA32-4106-A920-9F4BAA34D1D3}"/>
          </ac:picMkLst>
        </pc:picChg>
        <pc:picChg chg="del">
          <ac:chgData name="🐟 Noda" userId="6597f0e1a55b5388" providerId="LiveId" clId="{97E39081-AC42-41ED-B512-9A1D7CE48F1B}" dt="2023-03-12T12:03:45.836" v="11" actId="478"/>
          <ac:picMkLst>
            <pc:docMk/>
            <pc:sldMk cId="1304532741" sldId="519"/>
            <ac:picMk id="8" creationId="{82999B6F-BE0C-7A48-3FB9-909057E1E770}"/>
          </ac:picMkLst>
        </pc:picChg>
        <pc:picChg chg="add del mod">
          <ac:chgData name="🐟 Noda" userId="6597f0e1a55b5388" providerId="LiveId" clId="{97E39081-AC42-41ED-B512-9A1D7CE48F1B}" dt="2023-03-12T12:04:34.325" v="19" actId="478"/>
          <ac:picMkLst>
            <pc:docMk/>
            <pc:sldMk cId="1304532741" sldId="519"/>
            <ac:picMk id="2050" creationId="{8FA536AA-7E14-44CB-903D-EE824274955B}"/>
          </ac:picMkLst>
        </pc:picChg>
        <pc:picChg chg="add mod">
          <ac:chgData name="🐟 Noda" userId="6597f0e1a55b5388" providerId="LiveId" clId="{97E39081-AC42-41ED-B512-9A1D7CE48F1B}" dt="2023-03-12T12:29:28.173" v="166" actId="1076"/>
          <ac:picMkLst>
            <pc:docMk/>
            <pc:sldMk cId="1304532741" sldId="519"/>
            <ac:picMk id="2052" creationId="{6C00C21D-DD0E-4A71-8BEC-49013ACA001F}"/>
          </ac:picMkLst>
        </pc:picChg>
        <pc:picChg chg="add mod">
          <ac:chgData name="🐟 Noda" userId="6597f0e1a55b5388" providerId="LiveId" clId="{97E39081-AC42-41ED-B512-9A1D7CE48F1B}" dt="2023-03-12T12:10:18.948" v="79" actId="1076"/>
          <ac:picMkLst>
            <pc:docMk/>
            <pc:sldMk cId="1304532741" sldId="519"/>
            <ac:picMk id="2054" creationId="{AB75DB74-D41C-41C5-853D-3EE74A1950CC}"/>
          </ac:picMkLst>
        </pc:picChg>
        <pc:cxnChg chg="add mod">
          <ac:chgData name="🐟 Noda" userId="6597f0e1a55b5388" providerId="LiveId" clId="{97E39081-AC42-41ED-B512-9A1D7CE48F1B}" dt="2023-03-12T12:29:28.173" v="166" actId="1076"/>
          <ac:cxnSpMkLst>
            <pc:docMk/>
            <pc:sldMk cId="1304532741" sldId="519"/>
            <ac:cxnSpMk id="10" creationId="{69AF8748-16FE-4945-A954-3C709E0C678A}"/>
          </ac:cxnSpMkLst>
        </pc:cxnChg>
      </pc:sldChg>
      <pc:sldChg chg="addSp delSp modSp mod modNotesTx">
        <pc:chgData name="🐟 Noda" userId="6597f0e1a55b5388" providerId="LiveId" clId="{97E39081-AC42-41ED-B512-9A1D7CE48F1B}" dt="2023-03-12T19:05:09.327" v="2237"/>
        <pc:sldMkLst>
          <pc:docMk/>
          <pc:sldMk cId="543988160" sldId="525"/>
        </pc:sldMkLst>
        <pc:spChg chg="del mod">
          <ac:chgData name="🐟 Noda" userId="6597f0e1a55b5388" providerId="LiveId" clId="{97E39081-AC42-41ED-B512-9A1D7CE48F1B}" dt="2023-03-12T12:58:23.101" v="301" actId="478"/>
          <ac:spMkLst>
            <pc:docMk/>
            <pc:sldMk cId="543988160" sldId="525"/>
            <ac:spMk id="3" creationId="{00000000-0000-0000-0000-000000000000}"/>
          </ac:spMkLst>
        </pc:spChg>
        <pc:spChg chg="add mod">
          <ac:chgData name="🐟 Noda" userId="6597f0e1a55b5388" providerId="LiveId" clId="{97E39081-AC42-41ED-B512-9A1D7CE48F1B}" dt="2023-03-12T12:58:20.916" v="300" actId="1076"/>
          <ac:spMkLst>
            <pc:docMk/>
            <pc:sldMk cId="543988160" sldId="525"/>
            <ac:spMk id="6" creationId="{41E716A5-9FA7-4F46-B2FD-9C13FA6DDC4F}"/>
          </ac:spMkLst>
        </pc:spChg>
        <pc:picChg chg="del">
          <ac:chgData name="🐟 Noda" userId="6597f0e1a55b5388" providerId="LiveId" clId="{97E39081-AC42-41ED-B512-9A1D7CE48F1B}" dt="2023-03-12T12:57:53.827" v="297" actId="478"/>
          <ac:picMkLst>
            <pc:docMk/>
            <pc:sldMk cId="543988160" sldId="525"/>
            <ac:picMk id="5" creationId="{F9B589F2-9B45-06B6-F142-D3A304C6D3F5}"/>
          </ac:picMkLst>
        </pc:picChg>
        <pc:picChg chg="add mod">
          <ac:chgData name="🐟 Noda" userId="6597f0e1a55b5388" providerId="LiveId" clId="{97E39081-AC42-41ED-B512-9A1D7CE48F1B}" dt="2023-03-12T12:58:20.916" v="300" actId="1076"/>
          <ac:picMkLst>
            <pc:docMk/>
            <pc:sldMk cId="543988160" sldId="525"/>
            <ac:picMk id="7" creationId="{20FF1CFC-6163-482A-92B4-D7D88FD24E2D}"/>
          </ac:picMkLst>
        </pc:picChg>
        <pc:picChg chg="add mod">
          <ac:chgData name="🐟 Noda" userId="6597f0e1a55b5388" providerId="LiveId" clId="{97E39081-AC42-41ED-B512-9A1D7CE48F1B}" dt="2023-03-12T13:17:11.133" v="368" actId="1076"/>
          <ac:picMkLst>
            <pc:docMk/>
            <pc:sldMk cId="543988160" sldId="525"/>
            <ac:picMk id="8" creationId="{43D671D7-88BD-4D1A-8B4E-F77CB31E6E54}"/>
          </ac:picMkLst>
        </pc:picChg>
      </pc:sldChg>
      <pc:sldChg chg="addSp delSp modSp mod">
        <pc:chgData name="🐟 Noda" userId="6597f0e1a55b5388" providerId="LiveId" clId="{97E39081-AC42-41ED-B512-9A1D7CE48F1B}" dt="2023-03-12T13:40:58.295" v="497" actId="1076"/>
        <pc:sldMkLst>
          <pc:docMk/>
          <pc:sldMk cId="2371828878" sldId="526"/>
        </pc:sldMkLst>
        <pc:spChg chg="mod">
          <ac:chgData name="🐟 Noda" userId="6597f0e1a55b5388" providerId="LiveId" clId="{97E39081-AC42-41ED-B512-9A1D7CE48F1B}" dt="2023-03-12T13:39:07.402" v="494" actId="58"/>
          <ac:spMkLst>
            <pc:docMk/>
            <pc:sldMk cId="2371828878" sldId="526"/>
            <ac:spMk id="3" creationId="{00000000-0000-0000-0000-000000000000}"/>
          </ac:spMkLst>
        </pc:spChg>
        <pc:picChg chg="del">
          <ac:chgData name="🐟 Noda" userId="6597f0e1a55b5388" providerId="LiveId" clId="{97E39081-AC42-41ED-B512-9A1D7CE48F1B}" dt="2023-03-12T13:27:03.880" v="375" actId="478"/>
          <ac:picMkLst>
            <pc:docMk/>
            <pc:sldMk cId="2371828878" sldId="526"/>
            <ac:picMk id="5" creationId="{46B22892-1D75-1176-7FE4-8B605DE55F74}"/>
          </ac:picMkLst>
        </pc:picChg>
        <pc:picChg chg="add mod">
          <ac:chgData name="🐟 Noda" userId="6597f0e1a55b5388" providerId="LiveId" clId="{97E39081-AC42-41ED-B512-9A1D7CE48F1B}" dt="2023-03-12T13:40:58.295" v="497" actId="1076"/>
          <ac:picMkLst>
            <pc:docMk/>
            <pc:sldMk cId="2371828878" sldId="526"/>
            <ac:picMk id="6" creationId="{4325DD01-0AFA-4734-998B-DC3230D05D3F}"/>
          </ac:picMkLst>
        </pc:picChg>
      </pc:sldChg>
      <pc:sldChg chg="addSp delSp modSp mod modNotesTx">
        <pc:chgData name="🐟 Noda" userId="6597f0e1a55b5388" providerId="LiveId" clId="{97E39081-AC42-41ED-B512-9A1D7CE48F1B}" dt="2023-03-12T16:57:45.220" v="1582"/>
        <pc:sldMkLst>
          <pc:docMk/>
          <pc:sldMk cId="2712610711" sldId="527"/>
        </pc:sldMkLst>
        <pc:spChg chg="mod">
          <ac:chgData name="🐟 Noda" userId="6597f0e1a55b5388" providerId="LiveId" clId="{97E39081-AC42-41ED-B512-9A1D7CE48F1B}" dt="2023-03-12T14:20:31.509" v="585"/>
          <ac:spMkLst>
            <pc:docMk/>
            <pc:sldMk cId="2712610711" sldId="527"/>
            <ac:spMk id="3" creationId="{00000000-0000-0000-0000-000000000000}"/>
          </ac:spMkLst>
        </pc:spChg>
        <pc:picChg chg="del">
          <ac:chgData name="🐟 Noda" userId="6597f0e1a55b5388" providerId="LiveId" clId="{97E39081-AC42-41ED-B512-9A1D7CE48F1B}" dt="2023-03-12T13:44:09.498" v="498" actId="478"/>
          <ac:picMkLst>
            <pc:docMk/>
            <pc:sldMk cId="2712610711" sldId="527"/>
            <ac:picMk id="5" creationId="{5B4C610B-DED0-B960-4D92-E2AF4572CCF4}"/>
          </ac:picMkLst>
        </pc:picChg>
        <pc:picChg chg="add mod">
          <ac:chgData name="🐟 Noda" userId="6597f0e1a55b5388" providerId="LiveId" clId="{97E39081-AC42-41ED-B512-9A1D7CE48F1B}" dt="2023-03-12T14:20:36.475" v="587" actId="1076"/>
          <ac:picMkLst>
            <pc:docMk/>
            <pc:sldMk cId="2712610711" sldId="527"/>
            <ac:picMk id="6" creationId="{BED50E8E-4BEF-4BE6-9F8B-627ED8874F2E}"/>
          </ac:picMkLst>
        </pc:picChg>
      </pc:sldChg>
      <pc:sldChg chg="addSp delSp modSp mod modNotesTx">
        <pc:chgData name="🐟 Noda" userId="6597f0e1a55b5388" providerId="LiveId" clId="{97E39081-AC42-41ED-B512-9A1D7CE48F1B}" dt="2023-03-12T16:10:52.863" v="1483" actId="20577"/>
        <pc:sldMkLst>
          <pc:docMk/>
          <pc:sldMk cId="1789256375" sldId="528"/>
        </pc:sldMkLst>
        <pc:spChg chg="mod">
          <ac:chgData name="🐟 Noda" userId="6597f0e1a55b5388" providerId="LiveId" clId="{97E39081-AC42-41ED-B512-9A1D7CE48F1B}" dt="2023-03-12T16:10:52.863" v="1483" actId="20577"/>
          <ac:spMkLst>
            <pc:docMk/>
            <pc:sldMk cId="1789256375" sldId="528"/>
            <ac:spMk id="3" creationId="{00000000-0000-0000-0000-000000000000}"/>
          </ac:spMkLst>
        </pc:spChg>
        <pc:picChg chg="add del mod">
          <ac:chgData name="🐟 Noda" userId="6597f0e1a55b5388" providerId="LiveId" clId="{97E39081-AC42-41ED-B512-9A1D7CE48F1B}" dt="2023-03-12T15:37:26.974" v="1378" actId="478"/>
          <ac:picMkLst>
            <pc:docMk/>
            <pc:sldMk cId="1789256375" sldId="528"/>
            <ac:picMk id="5" creationId="{6F83CC94-1C5C-448C-B91E-35A563FD8202}"/>
          </ac:picMkLst>
        </pc:picChg>
        <pc:picChg chg="del">
          <ac:chgData name="🐟 Noda" userId="6597f0e1a55b5388" providerId="LiveId" clId="{97E39081-AC42-41ED-B512-9A1D7CE48F1B}" dt="2023-03-12T15:04:50.920" v="1055" actId="478"/>
          <ac:picMkLst>
            <pc:docMk/>
            <pc:sldMk cId="1789256375" sldId="528"/>
            <ac:picMk id="7" creationId="{B652FBAE-90A2-58BC-41FF-4AB97D4CAE68}"/>
          </ac:picMkLst>
        </pc:picChg>
        <pc:picChg chg="add mod">
          <ac:chgData name="🐟 Noda" userId="6597f0e1a55b5388" providerId="LiveId" clId="{97E39081-AC42-41ED-B512-9A1D7CE48F1B}" dt="2023-03-12T15:39:21.919" v="1396" actId="1076"/>
          <ac:picMkLst>
            <pc:docMk/>
            <pc:sldMk cId="1789256375" sldId="528"/>
            <ac:picMk id="8" creationId="{19EE60F8-AF0A-4BAF-BF4F-9D143007896A}"/>
          </ac:picMkLst>
        </pc:picChg>
        <pc:picChg chg="add mod">
          <ac:chgData name="🐟 Noda" userId="6597f0e1a55b5388" providerId="LiveId" clId="{97E39081-AC42-41ED-B512-9A1D7CE48F1B}" dt="2023-03-12T15:39:17.173" v="1395" actId="1076"/>
          <ac:picMkLst>
            <pc:docMk/>
            <pc:sldMk cId="1789256375" sldId="528"/>
            <ac:picMk id="10" creationId="{7C9EF372-7751-428F-989A-374DFD072589}"/>
          </ac:picMkLst>
        </pc:picChg>
        <pc:picChg chg="add mod">
          <ac:chgData name="🐟 Noda" userId="6597f0e1a55b5388" providerId="LiveId" clId="{97E39081-AC42-41ED-B512-9A1D7CE48F1B}" dt="2023-03-12T15:39:41.981" v="1401" actId="1076"/>
          <ac:picMkLst>
            <pc:docMk/>
            <pc:sldMk cId="1789256375" sldId="528"/>
            <ac:picMk id="12" creationId="{67CD47A4-64F7-4B5C-96B6-6C265022B93D}"/>
          </ac:picMkLst>
        </pc:picChg>
      </pc:sldChg>
      <pc:sldChg chg="addSp delSp modSp mod modNotesTx">
        <pc:chgData name="🐟 Noda" userId="6597f0e1a55b5388" providerId="LiveId" clId="{97E39081-AC42-41ED-B512-9A1D7CE48F1B}" dt="2023-03-12T16:10:39.311" v="1481" actId="20577"/>
        <pc:sldMkLst>
          <pc:docMk/>
          <pc:sldMk cId="1788139364" sldId="529"/>
        </pc:sldMkLst>
        <pc:spChg chg="mod">
          <ac:chgData name="🐟 Noda" userId="6597f0e1a55b5388" providerId="LiveId" clId="{97E39081-AC42-41ED-B512-9A1D7CE48F1B}" dt="2023-03-12T16:10:39.311" v="1481" actId="20577"/>
          <ac:spMkLst>
            <pc:docMk/>
            <pc:sldMk cId="1788139364" sldId="529"/>
            <ac:spMk id="3" creationId="{00000000-0000-0000-0000-000000000000}"/>
          </ac:spMkLst>
        </pc:spChg>
        <pc:picChg chg="del">
          <ac:chgData name="🐟 Noda" userId="6597f0e1a55b5388" providerId="LiveId" clId="{97E39081-AC42-41ED-B512-9A1D7CE48F1B}" dt="2023-03-12T16:00:05.378" v="1439" actId="478"/>
          <ac:picMkLst>
            <pc:docMk/>
            <pc:sldMk cId="1788139364" sldId="529"/>
            <ac:picMk id="5" creationId="{43F8282A-00AE-52F8-D0EA-E2FCADF98F8B}"/>
          </ac:picMkLst>
        </pc:picChg>
        <pc:picChg chg="add mod">
          <ac:chgData name="🐟 Noda" userId="6597f0e1a55b5388" providerId="LiveId" clId="{97E39081-AC42-41ED-B512-9A1D7CE48F1B}" dt="2023-03-12T16:00:29.959" v="1443" actId="1076"/>
          <ac:picMkLst>
            <pc:docMk/>
            <pc:sldMk cId="1788139364" sldId="529"/>
            <ac:picMk id="6" creationId="{2A95E37B-2CEC-48A1-9AF1-FAD27896CA69}"/>
          </ac:picMkLst>
        </pc:picChg>
      </pc:sldChg>
      <pc:sldChg chg="delSp modSp mod modNotesTx">
        <pc:chgData name="🐟 Noda" userId="6597f0e1a55b5388" providerId="LiveId" clId="{97E39081-AC42-41ED-B512-9A1D7CE48F1B}" dt="2023-03-12T16:51:40.426" v="1576" actId="20577"/>
        <pc:sldMkLst>
          <pc:docMk/>
          <pc:sldMk cId="1648133335" sldId="534"/>
        </pc:sldMkLst>
        <pc:spChg chg="mod">
          <ac:chgData name="🐟 Noda" userId="6597f0e1a55b5388" providerId="LiveId" clId="{97E39081-AC42-41ED-B512-9A1D7CE48F1B}" dt="2023-03-12T16:51:40.426" v="1576" actId="20577"/>
          <ac:spMkLst>
            <pc:docMk/>
            <pc:sldMk cId="1648133335" sldId="534"/>
            <ac:spMk id="3" creationId="{00000000-0000-0000-0000-000000000000}"/>
          </ac:spMkLst>
        </pc:spChg>
        <pc:picChg chg="del">
          <ac:chgData name="🐟 Noda" userId="6597f0e1a55b5388" providerId="LiveId" clId="{97E39081-AC42-41ED-B512-9A1D7CE48F1B}" dt="2023-03-12T16:12:20.338" v="1486" actId="478"/>
          <ac:picMkLst>
            <pc:docMk/>
            <pc:sldMk cId="1648133335" sldId="534"/>
            <ac:picMk id="9" creationId="{5CA0996A-618E-B195-BFD8-49D10E676024}"/>
          </ac:picMkLst>
        </pc:picChg>
      </pc:sldChg>
      <pc:sldChg chg="del">
        <pc:chgData name="🐟 Noda" userId="6597f0e1a55b5388" providerId="LiveId" clId="{97E39081-AC42-41ED-B512-9A1D7CE48F1B}" dt="2023-03-12T11:47:38.818" v="4" actId="47"/>
        <pc:sldMkLst>
          <pc:docMk/>
          <pc:sldMk cId="2053011036" sldId="536"/>
        </pc:sldMkLst>
      </pc:sldChg>
      <pc:sldChg chg="del">
        <pc:chgData name="🐟 Noda" userId="6597f0e1a55b5388" providerId="LiveId" clId="{97E39081-AC42-41ED-B512-9A1D7CE48F1B}" dt="2023-03-12T11:47:39.721" v="5" actId="47"/>
        <pc:sldMkLst>
          <pc:docMk/>
          <pc:sldMk cId="3646031312" sldId="537"/>
        </pc:sldMkLst>
      </pc:sldChg>
      <pc:sldChg chg="del">
        <pc:chgData name="🐟 Noda" userId="6597f0e1a55b5388" providerId="LiveId" clId="{97E39081-AC42-41ED-B512-9A1D7CE48F1B}" dt="2023-03-12T11:47:40.537" v="6" actId="47"/>
        <pc:sldMkLst>
          <pc:docMk/>
          <pc:sldMk cId="2556034102" sldId="538"/>
        </pc:sldMkLst>
      </pc:sldChg>
      <pc:sldChg chg="modSp mod ord modNotesTx">
        <pc:chgData name="🐟 Noda" userId="6597f0e1a55b5388" providerId="LiveId" clId="{97E39081-AC42-41ED-B512-9A1D7CE48F1B}" dt="2023-03-12T13:21:22.306" v="371" actId="20577"/>
        <pc:sldMkLst>
          <pc:docMk/>
          <pc:sldMk cId="2069233601" sldId="539"/>
        </pc:sldMkLst>
        <pc:spChg chg="mod">
          <ac:chgData name="🐟 Noda" userId="6597f0e1a55b5388" providerId="LiveId" clId="{97E39081-AC42-41ED-B512-9A1D7CE48F1B}" dt="2023-03-12T12:54:14.218" v="265" actId="20577"/>
          <ac:spMkLst>
            <pc:docMk/>
            <pc:sldMk cId="2069233601" sldId="539"/>
            <ac:spMk id="3" creationId="{00000000-0000-0000-0000-000000000000}"/>
          </ac:spMkLst>
        </pc:spChg>
      </pc:sldChg>
      <pc:sldChg chg="addSp delSp modSp mod modNotesTx">
        <pc:chgData name="🐟 Noda" userId="6597f0e1a55b5388" providerId="LiveId" clId="{97E39081-AC42-41ED-B512-9A1D7CE48F1B}" dt="2023-03-12T18:55:25.090" v="2186" actId="20577"/>
        <pc:sldMkLst>
          <pc:docMk/>
          <pc:sldMk cId="766948619" sldId="540"/>
        </pc:sldMkLst>
        <pc:spChg chg="mod">
          <ac:chgData name="🐟 Noda" userId="6597f0e1a55b5388" providerId="LiveId" clId="{97E39081-AC42-41ED-B512-9A1D7CE48F1B}" dt="2023-03-12T14:46:52.462" v="676" actId="20577"/>
          <ac:spMkLst>
            <pc:docMk/>
            <pc:sldMk cId="766948619" sldId="540"/>
            <ac:spMk id="3" creationId="{00000000-0000-0000-0000-000000000000}"/>
          </ac:spMkLst>
        </pc:spChg>
        <pc:picChg chg="add mod">
          <ac:chgData name="🐟 Noda" userId="6597f0e1a55b5388" providerId="LiveId" clId="{97E39081-AC42-41ED-B512-9A1D7CE48F1B}" dt="2023-03-12T14:37:26.129" v="636" actId="1076"/>
          <ac:picMkLst>
            <pc:docMk/>
            <pc:sldMk cId="766948619" sldId="540"/>
            <ac:picMk id="5" creationId="{ABD7B2F3-D164-480F-81F4-7C68C55AEF42}"/>
          </ac:picMkLst>
        </pc:picChg>
        <pc:picChg chg="del">
          <ac:chgData name="🐟 Noda" userId="6597f0e1a55b5388" providerId="LiveId" clId="{97E39081-AC42-41ED-B512-9A1D7CE48F1B}" dt="2023-03-12T14:32:08.715" v="588" actId="478"/>
          <ac:picMkLst>
            <pc:docMk/>
            <pc:sldMk cId="766948619" sldId="540"/>
            <ac:picMk id="6" creationId="{DB44E35F-9FC3-4464-ED9D-CEF38DDBDF85}"/>
          </ac:picMkLst>
        </pc:picChg>
        <pc:picChg chg="add mod">
          <ac:chgData name="🐟 Noda" userId="6597f0e1a55b5388" providerId="LiveId" clId="{97E39081-AC42-41ED-B512-9A1D7CE48F1B}" dt="2023-03-12T14:37:47.482" v="639" actId="1076"/>
          <ac:picMkLst>
            <pc:docMk/>
            <pc:sldMk cId="766948619" sldId="540"/>
            <ac:picMk id="8" creationId="{67A1515B-DEAC-4913-BB95-A5FDA5785E23}"/>
          </ac:picMkLst>
        </pc:picChg>
      </pc:sldChg>
      <pc:sldChg chg="addSp delSp modSp mod modNotesTx">
        <pc:chgData name="🐟 Noda" userId="6597f0e1a55b5388" providerId="LiveId" clId="{97E39081-AC42-41ED-B512-9A1D7CE48F1B}" dt="2023-03-12T16:58:22.128" v="1583" actId="1076"/>
        <pc:sldMkLst>
          <pc:docMk/>
          <pc:sldMk cId="1684813208" sldId="541"/>
        </pc:sldMkLst>
        <pc:spChg chg="mod">
          <ac:chgData name="🐟 Noda" userId="6597f0e1a55b5388" providerId="LiveId" clId="{97E39081-AC42-41ED-B512-9A1D7CE48F1B}" dt="2023-03-12T16:30:48.861" v="1539"/>
          <ac:spMkLst>
            <pc:docMk/>
            <pc:sldMk cId="1684813208" sldId="541"/>
            <ac:spMk id="3" creationId="{00000000-0000-0000-0000-000000000000}"/>
          </ac:spMkLst>
        </pc:spChg>
        <pc:picChg chg="del">
          <ac:chgData name="🐟 Noda" userId="6597f0e1a55b5388" providerId="LiveId" clId="{97E39081-AC42-41ED-B512-9A1D7CE48F1B}" dt="2023-03-12T16:28:03.462" v="1535" actId="478"/>
          <ac:picMkLst>
            <pc:docMk/>
            <pc:sldMk cId="1684813208" sldId="541"/>
            <ac:picMk id="5" creationId="{A9FEA356-E636-CC8C-6662-381308089E26}"/>
          </ac:picMkLst>
        </pc:picChg>
        <pc:picChg chg="add mod">
          <ac:chgData name="🐟 Noda" userId="6597f0e1a55b5388" providerId="LiveId" clId="{97E39081-AC42-41ED-B512-9A1D7CE48F1B}" dt="2023-03-12T16:58:22.128" v="1583" actId="1076"/>
          <ac:picMkLst>
            <pc:docMk/>
            <pc:sldMk cId="1684813208" sldId="541"/>
            <ac:picMk id="6" creationId="{7444DB8C-B7A5-464E-ABD5-63DB5759E06A}"/>
          </ac:picMkLst>
        </pc:picChg>
      </pc:sldChg>
      <pc:sldChg chg="del">
        <pc:chgData name="🐟 Noda" userId="6597f0e1a55b5388" providerId="LiveId" clId="{97E39081-AC42-41ED-B512-9A1D7CE48F1B}" dt="2023-03-12T16:58:41.260" v="1585" actId="47"/>
        <pc:sldMkLst>
          <pc:docMk/>
          <pc:sldMk cId="1310760974" sldId="542"/>
        </pc:sldMkLst>
      </pc:sldChg>
      <pc:sldChg chg="del">
        <pc:chgData name="🐟 Noda" userId="6597f0e1a55b5388" providerId="LiveId" clId="{97E39081-AC42-41ED-B512-9A1D7CE48F1B}" dt="2023-03-12T16:58:42.143" v="1586" actId="47"/>
        <pc:sldMkLst>
          <pc:docMk/>
          <pc:sldMk cId="1111272701" sldId="543"/>
        </pc:sldMkLst>
      </pc:sldChg>
      <pc:sldChg chg="del">
        <pc:chgData name="🐟 Noda" userId="6597f0e1a55b5388" providerId="LiveId" clId="{97E39081-AC42-41ED-B512-9A1D7CE48F1B}" dt="2023-03-12T16:58:43.144" v="1587" actId="47"/>
        <pc:sldMkLst>
          <pc:docMk/>
          <pc:sldMk cId="884816868" sldId="544"/>
        </pc:sldMkLst>
      </pc:sldChg>
      <pc:sldChg chg="modSp mod modNotesTx">
        <pc:chgData name="🐟 Noda" userId="6597f0e1a55b5388" providerId="LiveId" clId="{97E39081-AC42-41ED-B512-9A1D7CE48F1B}" dt="2023-03-12T18:31:50.904" v="1960" actId="20577"/>
        <pc:sldMkLst>
          <pc:docMk/>
          <pc:sldMk cId="3478367739" sldId="545"/>
        </pc:sldMkLst>
        <pc:spChg chg="mod">
          <ac:chgData name="🐟 Noda" userId="6597f0e1a55b5388" providerId="LiveId" clId="{97E39081-AC42-41ED-B512-9A1D7CE48F1B}" dt="2023-03-12T18:31:50.904" v="1960" actId="20577"/>
          <ac:spMkLst>
            <pc:docMk/>
            <pc:sldMk cId="3478367739" sldId="545"/>
            <ac:spMk id="3" creationId="{00000000-0000-0000-0000-000000000000}"/>
          </ac:spMkLst>
        </pc:spChg>
      </pc:sldChg>
      <pc:sldChg chg="addSp delSp modSp add mod modNotesTx">
        <pc:chgData name="🐟 Noda" userId="6597f0e1a55b5388" providerId="LiveId" clId="{97E39081-AC42-41ED-B512-9A1D7CE48F1B}" dt="2023-03-12T13:21:23.560" v="372" actId="20577"/>
        <pc:sldMkLst>
          <pc:docMk/>
          <pc:sldMk cId="848638885" sldId="546"/>
        </pc:sldMkLst>
        <pc:spChg chg="mod">
          <ac:chgData name="🐟 Noda" userId="6597f0e1a55b5388" providerId="LiveId" clId="{97E39081-AC42-41ED-B512-9A1D7CE48F1B}" dt="2023-03-12T12:15:42.599" v="104" actId="1076"/>
          <ac:spMkLst>
            <pc:docMk/>
            <pc:sldMk cId="848638885" sldId="546"/>
            <ac:spMk id="3" creationId="{00000000-0000-0000-0000-000000000000}"/>
          </ac:spMkLst>
        </pc:spChg>
        <pc:spChg chg="add mod">
          <ac:chgData name="🐟 Noda" userId="6597f0e1a55b5388" providerId="LiveId" clId="{97E39081-AC42-41ED-B512-9A1D7CE48F1B}" dt="2023-03-12T12:16:31.425" v="108"/>
          <ac:spMkLst>
            <pc:docMk/>
            <pc:sldMk cId="848638885" sldId="546"/>
            <ac:spMk id="17" creationId="{2580072F-312A-4F25-8768-C42B0158C02B}"/>
          </ac:spMkLst>
        </pc:spChg>
        <pc:spChg chg="mod">
          <ac:chgData name="🐟 Noda" userId="6597f0e1a55b5388" providerId="LiveId" clId="{97E39081-AC42-41ED-B512-9A1D7CE48F1B}" dt="2023-03-12T12:43:55.321" v="176" actId="1076"/>
          <ac:spMkLst>
            <pc:docMk/>
            <pc:sldMk cId="848638885" sldId="546"/>
            <ac:spMk id="21" creationId="{ABC9DBB6-005E-4593-942B-DD47D59A4C4C}"/>
          </ac:spMkLst>
        </pc:spChg>
        <pc:grpChg chg="del">
          <ac:chgData name="🐟 Noda" userId="6597f0e1a55b5388" providerId="LiveId" clId="{97E39081-AC42-41ED-B512-9A1D7CE48F1B}" dt="2023-03-12T12:11:51.137" v="85" actId="478"/>
          <ac:grpSpMkLst>
            <pc:docMk/>
            <pc:sldMk cId="848638885" sldId="546"/>
            <ac:grpSpMk id="14" creationId="{E8C802D1-2994-4FD2-80C3-2AE86A8D190B}"/>
          </ac:grpSpMkLst>
        </pc:grpChg>
        <pc:grpChg chg="del">
          <ac:chgData name="🐟 Noda" userId="6597f0e1a55b5388" providerId="LiveId" clId="{97E39081-AC42-41ED-B512-9A1D7CE48F1B}" dt="2023-03-12T12:11:51.137" v="85" actId="478"/>
          <ac:grpSpMkLst>
            <pc:docMk/>
            <pc:sldMk cId="848638885" sldId="546"/>
            <ac:grpSpMk id="15" creationId="{0A32A60F-A14C-432C-A13E-79174D4BC25D}"/>
          </ac:grpSpMkLst>
        </pc:grpChg>
        <pc:grpChg chg="add mod">
          <ac:chgData name="🐟 Noda" userId="6597f0e1a55b5388" providerId="LiveId" clId="{97E39081-AC42-41ED-B512-9A1D7CE48F1B}" dt="2023-03-12T12:43:55.321" v="176" actId="1076"/>
          <ac:grpSpMkLst>
            <pc:docMk/>
            <pc:sldMk cId="848638885" sldId="546"/>
            <ac:grpSpMk id="19" creationId="{3BEEEB9F-2DD0-425F-8D46-12B0642CF4F9}"/>
          </ac:grpSpMkLst>
        </pc:grpChg>
        <pc:picChg chg="del">
          <ac:chgData name="🐟 Noda" userId="6597f0e1a55b5388" providerId="LiveId" clId="{97E39081-AC42-41ED-B512-9A1D7CE48F1B}" dt="2023-03-12T12:11:50.198" v="84" actId="478"/>
          <ac:picMkLst>
            <pc:docMk/>
            <pc:sldMk cId="848638885" sldId="546"/>
            <ac:picMk id="5" creationId="{AFC5CE27-CA32-4106-A920-9F4BAA34D1D3}"/>
          </ac:picMkLst>
        </pc:picChg>
        <pc:picChg chg="add mod">
          <ac:chgData name="🐟 Noda" userId="6597f0e1a55b5388" providerId="LiveId" clId="{97E39081-AC42-41ED-B512-9A1D7CE48F1B}" dt="2023-03-12T12:17:59.723" v="123" actId="1076"/>
          <ac:picMkLst>
            <pc:docMk/>
            <pc:sldMk cId="848638885" sldId="546"/>
            <ac:picMk id="8" creationId="{65C45495-4E53-4A0C-B8E0-9B7D5D18C9E8}"/>
          </ac:picMkLst>
        </pc:picChg>
        <pc:picChg chg="add mod">
          <ac:chgData name="🐟 Noda" userId="6597f0e1a55b5388" providerId="LiveId" clId="{97E39081-AC42-41ED-B512-9A1D7CE48F1B}" dt="2023-03-12T12:13:24.486" v="101" actId="1076"/>
          <ac:picMkLst>
            <pc:docMk/>
            <pc:sldMk cId="848638885" sldId="546"/>
            <ac:picMk id="11" creationId="{700A12D6-56EA-4CD6-9073-6E332CB0F5E8}"/>
          </ac:picMkLst>
        </pc:picChg>
        <pc:picChg chg="mod">
          <ac:chgData name="🐟 Noda" userId="6597f0e1a55b5388" providerId="LiveId" clId="{97E39081-AC42-41ED-B512-9A1D7CE48F1B}" dt="2023-03-12T12:43:55.321" v="176" actId="1076"/>
          <ac:picMkLst>
            <pc:docMk/>
            <pc:sldMk cId="848638885" sldId="546"/>
            <ac:picMk id="20" creationId="{E79FECDF-DFB4-4D7C-9543-35D20D9F15F1}"/>
          </ac:picMkLst>
        </pc:picChg>
      </pc:sldChg>
      <pc:sldChg chg="new del">
        <pc:chgData name="🐟 Noda" userId="6597f0e1a55b5388" providerId="LiveId" clId="{97E39081-AC42-41ED-B512-9A1D7CE48F1B}" dt="2023-03-12T11:47:31.223" v="3" actId="47"/>
        <pc:sldMkLst>
          <pc:docMk/>
          <pc:sldMk cId="4281917364" sldId="546"/>
        </pc:sldMkLst>
      </pc:sldChg>
      <pc:sldChg chg="addSp delSp modSp add mod modNotesTx">
        <pc:chgData name="🐟 Noda" userId="6597f0e1a55b5388" providerId="LiveId" clId="{97E39081-AC42-41ED-B512-9A1D7CE48F1B}" dt="2023-03-12T13:21:29.811" v="374"/>
        <pc:sldMkLst>
          <pc:docMk/>
          <pc:sldMk cId="376061384" sldId="547"/>
        </pc:sldMkLst>
        <pc:spChg chg="del">
          <ac:chgData name="🐟 Noda" userId="6597f0e1a55b5388" providerId="LiveId" clId="{97E39081-AC42-41ED-B512-9A1D7CE48F1B}" dt="2023-03-12T12:51:49.123" v="178" actId="478"/>
          <ac:spMkLst>
            <pc:docMk/>
            <pc:sldMk cId="376061384" sldId="547"/>
            <ac:spMk id="3" creationId="{00000000-0000-0000-0000-000000000000}"/>
          </ac:spMkLst>
        </pc:spChg>
        <pc:spChg chg="mod">
          <ac:chgData name="🐟 Noda" userId="6597f0e1a55b5388" providerId="LiveId" clId="{97E39081-AC42-41ED-B512-9A1D7CE48F1B}" dt="2023-03-12T12:52:22.814" v="191" actId="20577"/>
          <ac:spMkLst>
            <pc:docMk/>
            <pc:sldMk cId="376061384" sldId="547"/>
            <ac:spMk id="4" creationId="{00000000-0000-0000-0000-000000000000}"/>
          </ac:spMkLst>
        </pc:spChg>
        <pc:spChg chg="add del mod">
          <ac:chgData name="🐟 Noda" userId="6597f0e1a55b5388" providerId="LiveId" clId="{97E39081-AC42-41ED-B512-9A1D7CE48F1B}" dt="2023-03-12T12:58:33.265" v="303" actId="478"/>
          <ac:spMkLst>
            <pc:docMk/>
            <pc:sldMk cId="376061384" sldId="547"/>
            <ac:spMk id="14" creationId="{1783D679-835E-4DE9-91B9-DCF0F5F1CA43}"/>
          </ac:spMkLst>
        </pc:spChg>
        <pc:spChg chg="mod">
          <ac:chgData name="🐟 Noda" userId="6597f0e1a55b5388" providerId="LiveId" clId="{97E39081-AC42-41ED-B512-9A1D7CE48F1B}" dt="2023-03-12T13:04:26.758" v="362" actId="12"/>
          <ac:spMkLst>
            <pc:docMk/>
            <pc:sldMk cId="376061384" sldId="547"/>
            <ac:spMk id="17" creationId="{2580072F-312A-4F25-8768-C42B0158C02B}"/>
          </ac:spMkLst>
        </pc:spChg>
        <pc:spChg chg="add del mod">
          <ac:chgData name="🐟 Noda" userId="6597f0e1a55b5388" providerId="LiveId" clId="{97E39081-AC42-41ED-B512-9A1D7CE48F1B}" dt="2023-03-12T12:57:50.302" v="296"/>
          <ac:spMkLst>
            <pc:docMk/>
            <pc:sldMk cId="376061384" sldId="547"/>
            <ac:spMk id="18" creationId="{EC3377AC-987D-4010-8F87-8BB6768AB61B}"/>
          </ac:spMkLst>
        </pc:spChg>
        <pc:spChg chg="add del mod">
          <ac:chgData name="🐟 Noda" userId="6597f0e1a55b5388" providerId="LiveId" clId="{97E39081-AC42-41ED-B512-9A1D7CE48F1B}" dt="2023-03-12T13:00:20.308" v="330" actId="22"/>
          <ac:spMkLst>
            <pc:docMk/>
            <pc:sldMk cId="376061384" sldId="547"/>
            <ac:spMk id="23" creationId="{B20C446E-67C4-47FB-84BE-B56217197C9D}"/>
          </ac:spMkLst>
        </pc:spChg>
        <pc:grpChg chg="del">
          <ac:chgData name="🐟 Noda" userId="6597f0e1a55b5388" providerId="LiveId" clId="{97E39081-AC42-41ED-B512-9A1D7CE48F1B}" dt="2023-03-12T12:51:49.123" v="178" actId="478"/>
          <ac:grpSpMkLst>
            <pc:docMk/>
            <pc:sldMk cId="376061384" sldId="547"/>
            <ac:grpSpMk id="19" creationId="{3BEEEB9F-2DD0-425F-8D46-12B0642CF4F9}"/>
          </ac:grpSpMkLst>
        </pc:grpChg>
        <pc:picChg chg="add del mod">
          <ac:chgData name="🐟 Noda" userId="6597f0e1a55b5388" providerId="LiveId" clId="{97E39081-AC42-41ED-B512-9A1D7CE48F1B}" dt="2023-03-12T12:52:51.525" v="231" actId="478"/>
          <ac:picMkLst>
            <pc:docMk/>
            <pc:sldMk cId="376061384" sldId="547"/>
            <ac:picMk id="5" creationId="{2007A960-BD1D-4949-A3C0-D3F07CBF0AD5}"/>
          </ac:picMkLst>
        </pc:picChg>
        <pc:picChg chg="add mod">
          <ac:chgData name="🐟 Noda" userId="6597f0e1a55b5388" providerId="LiveId" clId="{97E39081-AC42-41ED-B512-9A1D7CE48F1B}" dt="2023-03-12T13:00:04.960" v="321" actId="1076"/>
          <ac:picMkLst>
            <pc:docMk/>
            <pc:sldMk cId="376061384" sldId="547"/>
            <ac:picMk id="7" creationId="{2386EB86-C312-4774-AC3D-6F4938353A6D}"/>
          </ac:picMkLst>
        </pc:picChg>
        <pc:picChg chg="del">
          <ac:chgData name="🐟 Noda" userId="6597f0e1a55b5388" providerId="LiveId" clId="{97E39081-AC42-41ED-B512-9A1D7CE48F1B}" dt="2023-03-12T12:51:49.123" v="178" actId="478"/>
          <ac:picMkLst>
            <pc:docMk/>
            <pc:sldMk cId="376061384" sldId="547"/>
            <ac:picMk id="8" creationId="{65C45495-4E53-4A0C-B8E0-9B7D5D18C9E8}"/>
          </ac:picMkLst>
        </pc:picChg>
        <pc:picChg chg="add del mod">
          <ac:chgData name="🐟 Noda" userId="6597f0e1a55b5388" providerId="LiveId" clId="{97E39081-AC42-41ED-B512-9A1D7CE48F1B}" dt="2023-03-12T12:58:33.265" v="303" actId="478"/>
          <ac:picMkLst>
            <pc:docMk/>
            <pc:sldMk cId="376061384" sldId="547"/>
            <ac:picMk id="10" creationId="{82B51AB3-9EF3-452E-AC38-D4DDF5EBDE37}"/>
          </ac:picMkLst>
        </pc:picChg>
        <pc:picChg chg="del">
          <ac:chgData name="🐟 Noda" userId="6597f0e1a55b5388" providerId="LiveId" clId="{97E39081-AC42-41ED-B512-9A1D7CE48F1B}" dt="2023-03-12T12:51:49.123" v="178" actId="478"/>
          <ac:picMkLst>
            <pc:docMk/>
            <pc:sldMk cId="376061384" sldId="547"/>
            <ac:picMk id="11" creationId="{700A12D6-56EA-4CD6-9073-6E332CB0F5E8}"/>
          </ac:picMkLst>
        </pc:picChg>
        <pc:picChg chg="add del mod">
          <ac:chgData name="🐟 Noda" userId="6597f0e1a55b5388" providerId="LiveId" clId="{97E39081-AC42-41ED-B512-9A1D7CE48F1B}" dt="2023-03-12T12:57:50.302" v="296"/>
          <ac:picMkLst>
            <pc:docMk/>
            <pc:sldMk cId="376061384" sldId="547"/>
            <ac:picMk id="22" creationId="{E8218ABC-335D-4722-920A-7A5C88137A02}"/>
          </ac:picMkLst>
        </pc:picChg>
      </pc:sldChg>
      <pc:sldChg chg="new del">
        <pc:chgData name="🐟 Noda" userId="6597f0e1a55b5388" providerId="LiveId" clId="{97E39081-AC42-41ED-B512-9A1D7CE48F1B}" dt="2023-03-12T11:47:30.614" v="2" actId="47"/>
        <pc:sldMkLst>
          <pc:docMk/>
          <pc:sldMk cId="1618533847" sldId="547"/>
        </pc:sldMkLst>
      </pc:sldChg>
      <pc:sldChg chg="addSp delSp modSp add mod">
        <pc:chgData name="🐟 Noda" userId="6597f0e1a55b5388" providerId="LiveId" clId="{97E39081-AC42-41ED-B512-9A1D7CE48F1B}" dt="2023-03-12T17:11:21.440" v="1627" actId="22"/>
        <pc:sldMkLst>
          <pc:docMk/>
          <pc:sldMk cId="2595302023" sldId="548"/>
        </pc:sldMkLst>
        <pc:spChg chg="mod">
          <ac:chgData name="🐟 Noda" userId="6597f0e1a55b5388" providerId="LiveId" clId="{97E39081-AC42-41ED-B512-9A1D7CE48F1B}" dt="2023-03-12T17:08:05.762" v="1625"/>
          <ac:spMkLst>
            <pc:docMk/>
            <pc:sldMk cId="2595302023" sldId="548"/>
            <ac:spMk id="3" creationId="{00000000-0000-0000-0000-000000000000}"/>
          </ac:spMkLst>
        </pc:spChg>
        <pc:spChg chg="add del">
          <ac:chgData name="🐟 Noda" userId="6597f0e1a55b5388" providerId="LiveId" clId="{97E39081-AC42-41ED-B512-9A1D7CE48F1B}" dt="2023-03-12T17:11:21.440" v="1627" actId="22"/>
          <ac:spMkLst>
            <pc:docMk/>
            <pc:sldMk cId="2595302023" sldId="548"/>
            <ac:spMk id="12" creationId="{48E4DB3B-6D95-4055-99AC-C685E2F3CA91}"/>
          </ac:spMkLst>
        </pc:spChg>
        <pc:picChg chg="add del mod">
          <ac:chgData name="🐟 Noda" userId="6597f0e1a55b5388" providerId="LiveId" clId="{97E39081-AC42-41ED-B512-9A1D7CE48F1B}" dt="2023-03-12T16:59:25.475" v="1601" actId="22"/>
          <ac:picMkLst>
            <pc:docMk/>
            <pc:sldMk cId="2595302023" sldId="548"/>
            <ac:picMk id="5" creationId="{2319771F-A745-42D4-BAC1-81FD014952EF}"/>
          </ac:picMkLst>
        </pc:picChg>
        <pc:picChg chg="add del">
          <ac:chgData name="🐟 Noda" userId="6597f0e1a55b5388" providerId="LiveId" clId="{97E39081-AC42-41ED-B512-9A1D7CE48F1B}" dt="2023-03-12T16:59:58.065" v="1609" actId="478"/>
          <ac:picMkLst>
            <pc:docMk/>
            <pc:sldMk cId="2595302023" sldId="548"/>
            <ac:picMk id="6" creationId="{7444DB8C-B7A5-464E-ABD5-63DB5759E06A}"/>
          </ac:picMkLst>
        </pc:picChg>
        <pc:picChg chg="add del mod">
          <ac:chgData name="🐟 Noda" userId="6597f0e1a55b5388" providerId="LiveId" clId="{97E39081-AC42-41ED-B512-9A1D7CE48F1B}" dt="2023-03-12T16:59:40.722" v="1605" actId="478"/>
          <ac:picMkLst>
            <pc:docMk/>
            <pc:sldMk cId="2595302023" sldId="548"/>
            <ac:picMk id="8" creationId="{11B54321-4008-4EFE-9029-3CFA35721F9F}"/>
          </ac:picMkLst>
        </pc:picChg>
        <pc:picChg chg="add mod ord">
          <ac:chgData name="🐟 Noda" userId="6597f0e1a55b5388" providerId="LiveId" clId="{97E39081-AC42-41ED-B512-9A1D7CE48F1B}" dt="2023-03-12T16:59:56.424" v="1608" actId="167"/>
          <ac:picMkLst>
            <pc:docMk/>
            <pc:sldMk cId="2595302023" sldId="548"/>
            <ac:picMk id="10" creationId="{385AA0F6-C83D-4CF9-AC9A-2357BD583944}"/>
          </ac:picMkLst>
        </pc:picChg>
      </pc:sldChg>
      <pc:sldChg chg="add del">
        <pc:chgData name="🐟 Noda" userId="6597f0e1a55b5388" providerId="LiveId" clId="{97E39081-AC42-41ED-B512-9A1D7CE48F1B}" dt="2023-03-12T12:52:45.815" v="228"/>
        <pc:sldMkLst>
          <pc:docMk/>
          <pc:sldMk cId="2654596075" sldId="548"/>
        </pc:sldMkLst>
      </pc:sldChg>
      <pc:sldChg chg="add del">
        <pc:chgData name="🐟 Noda" userId="6597f0e1a55b5388" providerId="LiveId" clId="{97E39081-AC42-41ED-B512-9A1D7CE48F1B}" dt="2023-03-12T16:58:45.595" v="1589"/>
        <pc:sldMkLst>
          <pc:docMk/>
          <pc:sldMk cId="1035975533" sldId="549"/>
        </pc:sldMkLst>
      </pc:sldChg>
      <pc:sldChg chg="addSp delSp modSp add mod modNotesTx">
        <pc:chgData name="🐟 Noda" userId="6597f0e1a55b5388" providerId="LiveId" clId="{97E39081-AC42-41ED-B512-9A1D7CE48F1B}" dt="2023-03-12T17:22:45.797" v="1753"/>
        <pc:sldMkLst>
          <pc:docMk/>
          <pc:sldMk cId="3829770126" sldId="549"/>
        </pc:sldMkLst>
        <pc:spChg chg="mod">
          <ac:chgData name="🐟 Noda" userId="6597f0e1a55b5388" providerId="LiveId" clId="{97E39081-AC42-41ED-B512-9A1D7CE48F1B}" dt="2023-03-12T17:16:15.526" v="1725" actId="20577"/>
          <ac:spMkLst>
            <pc:docMk/>
            <pc:sldMk cId="3829770126" sldId="549"/>
            <ac:spMk id="3" creationId="{00000000-0000-0000-0000-000000000000}"/>
          </ac:spMkLst>
        </pc:spChg>
        <pc:spChg chg="add mod">
          <ac:chgData name="🐟 Noda" userId="6597f0e1a55b5388" providerId="LiveId" clId="{97E39081-AC42-41ED-B512-9A1D7CE48F1B}" dt="2023-03-12T17:20:55.828" v="1746" actId="1076"/>
          <ac:spMkLst>
            <pc:docMk/>
            <pc:sldMk cId="3829770126" sldId="549"/>
            <ac:spMk id="7" creationId="{4E63B2ED-EE9C-4588-9456-42D8DFC50F28}"/>
          </ac:spMkLst>
        </pc:spChg>
        <pc:picChg chg="add mod">
          <ac:chgData name="🐟 Noda" userId="6597f0e1a55b5388" providerId="LiveId" clId="{97E39081-AC42-41ED-B512-9A1D7CE48F1B}" dt="2023-03-12T17:20:48.192" v="1745" actId="1076"/>
          <ac:picMkLst>
            <pc:docMk/>
            <pc:sldMk cId="3829770126" sldId="549"/>
            <ac:picMk id="5" creationId="{467D137F-6DF9-4A59-BE54-4EB5C412E099}"/>
          </ac:picMkLst>
        </pc:picChg>
        <pc:picChg chg="add mod">
          <ac:chgData name="🐟 Noda" userId="6597f0e1a55b5388" providerId="LiveId" clId="{97E39081-AC42-41ED-B512-9A1D7CE48F1B}" dt="2023-03-12T17:21:08.790" v="1749" actId="1076"/>
          <ac:picMkLst>
            <pc:docMk/>
            <pc:sldMk cId="3829770126" sldId="549"/>
            <ac:picMk id="8" creationId="{528C180D-7F64-4288-B90B-1A07670684AB}"/>
          </ac:picMkLst>
        </pc:picChg>
        <pc:picChg chg="del">
          <ac:chgData name="🐟 Noda" userId="6597f0e1a55b5388" providerId="LiveId" clId="{97E39081-AC42-41ED-B512-9A1D7CE48F1B}" dt="2023-03-12T17:13:08.634" v="1631" actId="478"/>
          <ac:picMkLst>
            <pc:docMk/>
            <pc:sldMk cId="3829770126" sldId="549"/>
            <ac:picMk id="10" creationId="{385AA0F6-C83D-4CF9-AC9A-2357BD583944}"/>
          </ac:picMkLst>
        </pc:picChg>
      </pc:sldChg>
      <pc:sldChg chg="addSp delSp modSp add mod modNotesTx">
        <pc:chgData name="🐟 Noda" userId="6597f0e1a55b5388" providerId="LiveId" clId="{97E39081-AC42-41ED-B512-9A1D7CE48F1B}" dt="2023-03-12T18:58:59.856" v="2187"/>
        <pc:sldMkLst>
          <pc:docMk/>
          <pc:sldMk cId="3630145517" sldId="550"/>
        </pc:sldMkLst>
        <pc:spChg chg="mod">
          <ac:chgData name="🐟 Noda" userId="6597f0e1a55b5388" providerId="LiveId" clId="{97E39081-AC42-41ED-B512-9A1D7CE48F1B}" dt="2023-03-12T18:13:31.986" v="1935" actId="20577"/>
          <ac:spMkLst>
            <pc:docMk/>
            <pc:sldMk cId="3630145517" sldId="550"/>
            <ac:spMk id="3" creationId="{00000000-0000-0000-0000-000000000000}"/>
          </ac:spMkLst>
        </pc:spChg>
        <pc:spChg chg="del mod">
          <ac:chgData name="🐟 Noda" userId="6597f0e1a55b5388" providerId="LiveId" clId="{97E39081-AC42-41ED-B512-9A1D7CE48F1B}" dt="2023-03-12T17:29:48.164" v="1757" actId="478"/>
          <ac:spMkLst>
            <pc:docMk/>
            <pc:sldMk cId="3630145517" sldId="550"/>
            <ac:spMk id="7" creationId="{4E63B2ED-EE9C-4588-9456-42D8DFC50F28}"/>
          </ac:spMkLst>
        </pc:spChg>
        <pc:spChg chg="add del mod">
          <ac:chgData name="🐟 Noda" userId="6597f0e1a55b5388" providerId="LiveId" clId="{97E39081-AC42-41ED-B512-9A1D7CE48F1B}" dt="2023-03-12T18:13:04.268" v="1917" actId="478"/>
          <ac:spMkLst>
            <pc:docMk/>
            <pc:sldMk cId="3630145517" sldId="550"/>
            <ac:spMk id="14" creationId="{CD147D07-C23B-4B32-804D-5B6918F406D8}"/>
          </ac:spMkLst>
        </pc:spChg>
        <pc:spChg chg="add del">
          <ac:chgData name="🐟 Noda" userId="6597f0e1a55b5388" providerId="LiveId" clId="{97E39081-AC42-41ED-B512-9A1D7CE48F1B}" dt="2023-03-12T18:13:09.479" v="1919" actId="478"/>
          <ac:spMkLst>
            <pc:docMk/>
            <pc:sldMk cId="3630145517" sldId="550"/>
            <ac:spMk id="16" creationId="{69FDF5DD-6D7E-486A-AEAB-9E2F55C32DB0}"/>
          </ac:spMkLst>
        </pc:spChg>
        <pc:spChg chg="add mod">
          <ac:chgData name="🐟 Noda" userId="6597f0e1a55b5388" providerId="LiveId" clId="{97E39081-AC42-41ED-B512-9A1D7CE48F1B}" dt="2023-03-12T18:13:21.358" v="1924" actId="1076"/>
          <ac:spMkLst>
            <pc:docMk/>
            <pc:sldMk cId="3630145517" sldId="550"/>
            <ac:spMk id="17" creationId="{34BB71EE-CA79-4843-A5E0-4E3BE061592E}"/>
          </ac:spMkLst>
        </pc:spChg>
        <pc:picChg chg="del">
          <ac:chgData name="🐟 Noda" userId="6597f0e1a55b5388" providerId="LiveId" clId="{97E39081-AC42-41ED-B512-9A1D7CE48F1B}" dt="2023-03-12T17:29:47.388" v="1755" actId="478"/>
          <ac:picMkLst>
            <pc:docMk/>
            <pc:sldMk cId="3630145517" sldId="550"/>
            <ac:picMk id="5" creationId="{467D137F-6DF9-4A59-BE54-4EB5C412E099}"/>
          </ac:picMkLst>
        </pc:picChg>
        <pc:picChg chg="add mod">
          <ac:chgData name="🐟 Noda" userId="6597f0e1a55b5388" providerId="LiveId" clId="{97E39081-AC42-41ED-B512-9A1D7CE48F1B}" dt="2023-03-12T18:13:26.642" v="1934" actId="1035"/>
          <ac:picMkLst>
            <pc:docMk/>
            <pc:sldMk cId="3630145517" sldId="550"/>
            <ac:picMk id="6" creationId="{32962A62-BFF1-4E6B-BD3C-854CD37BC9E6}"/>
          </ac:picMkLst>
        </pc:picChg>
        <pc:picChg chg="del">
          <ac:chgData name="🐟 Noda" userId="6597f0e1a55b5388" providerId="LiveId" clId="{97E39081-AC42-41ED-B512-9A1D7CE48F1B}" dt="2023-03-12T17:29:48.708" v="1758" actId="478"/>
          <ac:picMkLst>
            <pc:docMk/>
            <pc:sldMk cId="3630145517" sldId="550"/>
            <ac:picMk id="8" creationId="{528C180D-7F64-4288-B90B-1A07670684AB}"/>
          </ac:picMkLst>
        </pc:picChg>
        <pc:picChg chg="add mod">
          <ac:chgData name="🐟 Noda" userId="6597f0e1a55b5388" providerId="LiveId" clId="{97E39081-AC42-41ED-B512-9A1D7CE48F1B}" dt="2023-03-12T18:13:26.642" v="1934" actId="1035"/>
          <ac:picMkLst>
            <pc:docMk/>
            <pc:sldMk cId="3630145517" sldId="550"/>
            <ac:picMk id="10" creationId="{6DA503D6-DD4C-428B-9E26-404CC99B7A12}"/>
          </ac:picMkLst>
        </pc:picChg>
        <pc:picChg chg="add del">
          <ac:chgData name="🐟 Noda" userId="6597f0e1a55b5388" providerId="LiveId" clId="{97E39081-AC42-41ED-B512-9A1D7CE48F1B}" dt="2023-03-12T17:58:32.714" v="1780" actId="22"/>
          <ac:picMkLst>
            <pc:docMk/>
            <pc:sldMk cId="3630145517" sldId="550"/>
            <ac:picMk id="12" creationId="{D281F232-10F9-4052-8846-0F1610A2E028}"/>
          </ac:picMkLst>
        </pc:picChg>
      </pc:sldChg>
      <pc:sldChg chg="addSp delSp modSp new mod">
        <pc:chgData name="🐟 Noda" userId="6597f0e1a55b5388" providerId="LiveId" clId="{97E39081-AC42-41ED-B512-9A1D7CE48F1B}" dt="2023-03-12T18:00:30.771" v="1849" actId="478"/>
        <pc:sldMkLst>
          <pc:docMk/>
          <pc:sldMk cId="3239842072" sldId="551"/>
        </pc:sldMkLst>
        <pc:spChg chg="del">
          <ac:chgData name="🐟 Noda" userId="6597f0e1a55b5388" providerId="LiveId" clId="{97E39081-AC42-41ED-B512-9A1D7CE48F1B}" dt="2023-03-12T17:58:37.345" v="1782" actId="478"/>
          <ac:spMkLst>
            <pc:docMk/>
            <pc:sldMk cId="3239842072" sldId="551"/>
            <ac:spMk id="2" creationId="{EEDF3824-A176-40E2-8C0E-5C5FC740FB25}"/>
          </ac:spMkLst>
        </pc:spChg>
        <pc:spChg chg="del mod">
          <ac:chgData name="🐟 Noda" userId="6597f0e1a55b5388" providerId="LiveId" clId="{97E39081-AC42-41ED-B512-9A1D7CE48F1B}" dt="2023-03-12T18:00:11.693" v="1835" actId="478"/>
          <ac:spMkLst>
            <pc:docMk/>
            <pc:sldMk cId="3239842072" sldId="551"/>
            <ac:spMk id="3" creationId="{A56E72F7-B456-46EC-94A6-24BD0D278ECC}"/>
          </ac:spMkLst>
        </pc:spChg>
        <pc:spChg chg="add mod">
          <ac:chgData name="🐟 Noda" userId="6597f0e1a55b5388" providerId="LiveId" clId="{97E39081-AC42-41ED-B512-9A1D7CE48F1B}" dt="2023-03-12T18:00:26.456" v="1848" actId="20577"/>
          <ac:spMkLst>
            <pc:docMk/>
            <pc:sldMk cId="3239842072" sldId="551"/>
            <ac:spMk id="7" creationId="{5E85522D-AABD-483F-982C-31A9B6DEC6C0}"/>
          </ac:spMkLst>
        </pc:spChg>
        <pc:spChg chg="add del">
          <ac:chgData name="🐟 Noda" userId="6597f0e1a55b5388" providerId="LiveId" clId="{97E39081-AC42-41ED-B512-9A1D7CE48F1B}" dt="2023-03-12T18:00:10.141" v="1834" actId="22"/>
          <ac:spMkLst>
            <pc:docMk/>
            <pc:sldMk cId="3239842072" sldId="551"/>
            <ac:spMk id="9" creationId="{F33C5454-A830-4DB6-9EAA-2A79EF05F88F}"/>
          </ac:spMkLst>
        </pc:spChg>
        <pc:spChg chg="add del mod">
          <ac:chgData name="🐟 Noda" userId="6597f0e1a55b5388" providerId="LiveId" clId="{97E39081-AC42-41ED-B512-9A1D7CE48F1B}" dt="2023-03-12T18:00:30.771" v="1849" actId="478"/>
          <ac:spMkLst>
            <pc:docMk/>
            <pc:sldMk cId="3239842072" sldId="551"/>
            <ac:spMk id="11" creationId="{94758169-441C-492E-A1BF-3C5CD31E48A6}"/>
          </ac:spMkLst>
        </pc:spChg>
        <pc:spChg chg="add mod">
          <ac:chgData name="🐟 Noda" userId="6597f0e1a55b5388" providerId="LiveId" clId="{97E39081-AC42-41ED-B512-9A1D7CE48F1B}" dt="2023-03-12T18:00:21.588" v="1844"/>
          <ac:spMkLst>
            <pc:docMk/>
            <pc:sldMk cId="3239842072" sldId="551"/>
            <ac:spMk id="12" creationId="{5521214C-018C-4B42-B75F-4964309C8F16}"/>
          </ac:spMkLst>
        </pc:spChg>
        <pc:picChg chg="add mod">
          <ac:chgData name="🐟 Noda" userId="6597f0e1a55b5388" providerId="LiveId" clId="{97E39081-AC42-41ED-B512-9A1D7CE48F1B}" dt="2023-03-12T17:58:57.436" v="1788" actId="1076"/>
          <ac:picMkLst>
            <pc:docMk/>
            <pc:sldMk cId="3239842072" sldId="551"/>
            <ac:picMk id="5" creationId="{D6CADA53-12DA-4715-AF01-0CF861443C76}"/>
          </ac:picMkLst>
        </pc:picChg>
      </pc:sldChg>
      <pc:sldChg chg="addSp delSp modSp add mod modNotesTx">
        <pc:chgData name="🐟 Noda" userId="6597f0e1a55b5388" providerId="LiveId" clId="{97E39081-AC42-41ED-B512-9A1D7CE48F1B}" dt="2023-03-12T19:04:11.393" v="2234"/>
        <pc:sldMkLst>
          <pc:docMk/>
          <pc:sldMk cId="1535357996" sldId="552"/>
        </pc:sldMkLst>
        <pc:spChg chg="mod">
          <ac:chgData name="🐟 Noda" userId="6597f0e1a55b5388" providerId="LiveId" clId="{97E39081-AC42-41ED-B512-9A1D7CE48F1B}" dt="2023-03-12T18:07:03.935" v="1878"/>
          <ac:spMkLst>
            <pc:docMk/>
            <pc:sldMk cId="1535357996" sldId="552"/>
            <ac:spMk id="7" creationId="{5E85522D-AABD-483F-982C-31A9B6DEC6C0}"/>
          </ac:spMkLst>
        </pc:spChg>
        <pc:picChg chg="add mod">
          <ac:chgData name="🐟 Noda" userId="6597f0e1a55b5388" providerId="LiveId" clId="{97E39081-AC42-41ED-B512-9A1D7CE48F1B}" dt="2023-03-12T18:07:54.430" v="1880" actId="1076"/>
          <ac:picMkLst>
            <pc:docMk/>
            <pc:sldMk cId="1535357996" sldId="552"/>
            <ac:picMk id="3" creationId="{DCEBEFA4-5E30-45FC-A149-D1493E07D581}"/>
          </ac:picMkLst>
        </pc:picChg>
        <pc:picChg chg="del">
          <ac:chgData name="🐟 Noda" userId="6597f0e1a55b5388" providerId="LiveId" clId="{97E39081-AC42-41ED-B512-9A1D7CE48F1B}" dt="2023-03-12T18:03:16.179" v="1853" actId="478"/>
          <ac:picMkLst>
            <pc:docMk/>
            <pc:sldMk cId="1535357996" sldId="552"/>
            <ac:picMk id="5" creationId="{D6CADA53-12DA-4715-AF01-0CF861443C76}"/>
          </ac:picMkLst>
        </pc:picChg>
      </pc:sldChg>
      <pc:sldChg chg="addSp delSp modSp add mod modNotesTx">
        <pc:chgData name="🐟 Noda" userId="6597f0e1a55b5388" providerId="LiveId" clId="{97E39081-AC42-41ED-B512-9A1D7CE48F1B}" dt="2023-03-12T19:02:47.930" v="2231" actId="20577"/>
        <pc:sldMkLst>
          <pc:docMk/>
          <pc:sldMk cId="275327461" sldId="553"/>
        </pc:sldMkLst>
        <pc:spChg chg="mod">
          <ac:chgData name="🐟 Noda" userId="6597f0e1a55b5388" providerId="LiveId" clId="{97E39081-AC42-41ED-B512-9A1D7CE48F1B}" dt="2023-03-12T18:08:11.371" v="1882"/>
          <ac:spMkLst>
            <pc:docMk/>
            <pc:sldMk cId="275327461" sldId="553"/>
            <ac:spMk id="7" creationId="{5E85522D-AABD-483F-982C-31A9B6DEC6C0}"/>
          </ac:spMkLst>
        </pc:spChg>
        <pc:spChg chg="add mod">
          <ac:chgData name="🐟 Noda" userId="6597f0e1a55b5388" providerId="LiveId" clId="{97E39081-AC42-41ED-B512-9A1D7CE48F1B}" dt="2023-03-12T18:12:14.337" v="1898" actId="1076"/>
          <ac:spMkLst>
            <pc:docMk/>
            <pc:sldMk cId="275327461" sldId="553"/>
            <ac:spMk id="8" creationId="{96125F18-BDD7-44CE-BEA6-6684E40C4BB3}"/>
          </ac:spMkLst>
        </pc:spChg>
        <pc:picChg chg="add mod">
          <ac:chgData name="🐟 Noda" userId="6597f0e1a55b5388" providerId="LiveId" clId="{97E39081-AC42-41ED-B512-9A1D7CE48F1B}" dt="2023-03-12T18:26:58.022" v="1937" actId="1076"/>
          <ac:picMkLst>
            <pc:docMk/>
            <pc:sldMk cId="275327461" sldId="553"/>
            <ac:picMk id="3" creationId="{FF68D6E9-0D3C-46D7-807D-1C5D8F4B640A}"/>
          </ac:picMkLst>
        </pc:picChg>
        <pc:picChg chg="del">
          <ac:chgData name="🐟 Noda" userId="6597f0e1a55b5388" providerId="LiveId" clId="{97E39081-AC42-41ED-B512-9A1D7CE48F1B}" dt="2023-03-12T18:08:05.913" v="1881" actId="478"/>
          <ac:picMkLst>
            <pc:docMk/>
            <pc:sldMk cId="275327461" sldId="553"/>
            <ac:picMk id="5" creationId="{D6CADA53-12DA-4715-AF01-0CF861443C7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7D3B41-9220-4D41-8243-7581E18CE605}" type="datetimeFigureOut">
              <a:rPr lang="zh-CN" altLang="en-US" smtClean="0"/>
              <a:t>2023/3/12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C4CBBC-8637-4165-99DD-B41B18DB10E4}" type="slidenum">
              <a:rPr lang="zh-CN" altLang="en-US" smtClean="0"/>
              <a:t>‹#›</a:t>
            </a:fld>
            <a:endParaRPr lang="zh-CN" altLang="en-US"/>
          </a:p>
        </p:txBody>
      </p:sp>
    </p:spTree>
    <p:extLst>
      <p:ext uri="{BB962C8B-B14F-4D97-AF65-F5344CB8AC3E}">
        <p14:creationId xmlns:p14="http://schemas.microsoft.com/office/powerpoint/2010/main" val="46789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b="1" i="0" dirty="0" err="1">
                <a:solidFill>
                  <a:srgbClr val="121212"/>
                </a:solidFill>
                <a:effectLst/>
                <a:latin typeface="-apple-system"/>
              </a:rPr>
              <a:t>Bwtree</a:t>
            </a:r>
            <a:r>
              <a:rPr lang="zh-CN" altLang="en-US" b="1" i="0" dirty="0">
                <a:solidFill>
                  <a:srgbClr val="121212"/>
                </a:solidFill>
                <a:effectLst/>
                <a:latin typeface="-apple-system"/>
              </a:rPr>
              <a:t>是微软在</a:t>
            </a:r>
            <a:r>
              <a:rPr lang="en-US" altLang="zh-CN" b="1" i="0" dirty="0">
                <a:solidFill>
                  <a:srgbClr val="121212"/>
                </a:solidFill>
                <a:effectLst/>
                <a:latin typeface="-apple-system"/>
              </a:rPr>
              <a:t>2013</a:t>
            </a:r>
            <a:r>
              <a:rPr lang="zh-CN" altLang="en-US" b="1" i="0" dirty="0">
                <a:solidFill>
                  <a:srgbClr val="121212"/>
                </a:solidFill>
                <a:effectLst/>
                <a:latin typeface="-apple-system"/>
              </a:rPr>
              <a:t>年发表的数据结构，主要实现了无锁的数据结构</a:t>
            </a:r>
            <a:endParaRPr lang="en-US" altLang="zh-CN" b="1" i="0" dirty="0">
              <a:solidFill>
                <a:srgbClr val="121212"/>
              </a:solidFill>
              <a:effectLst/>
              <a:latin typeface="-apple-system"/>
            </a:endParaRPr>
          </a:p>
          <a:p>
            <a:pPr algn="l">
              <a:buFont typeface="+mj-lt"/>
              <a:buNone/>
            </a:pPr>
            <a:r>
              <a:rPr lang="en-US" altLang="zh-CN" b="1" i="0" dirty="0" err="1">
                <a:solidFill>
                  <a:srgbClr val="121212"/>
                </a:solidFill>
                <a:effectLst/>
                <a:latin typeface="-apple-system"/>
              </a:rPr>
              <a:t>Bw</a:t>
            </a:r>
            <a:r>
              <a:rPr lang="en-US" altLang="zh-CN" b="1" i="0" dirty="0">
                <a:solidFill>
                  <a:srgbClr val="121212"/>
                </a:solidFill>
                <a:effectLst/>
                <a:latin typeface="-apple-system"/>
              </a:rPr>
              <a:t>-tree Layer</a:t>
            </a:r>
            <a:endParaRPr lang="en-US" altLang="zh-CN" b="0" i="0" dirty="0">
              <a:solidFill>
                <a:srgbClr val="121212"/>
              </a:solidFill>
              <a:effectLst/>
              <a:latin typeface="-apple-system"/>
            </a:endParaRPr>
          </a:p>
          <a:p>
            <a:pPr algn="l">
              <a:buFont typeface="+mj-lt"/>
              <a:buAutoNum type="arabicPeriod"/>
            </a:pPr>
            <a:r>
              <a:rPr lang="zh-CN" altLang="en-US" b="0" i="0" dirty="0">
                <a:solidFill>
                  <a:srgbClr val="121212"/>
                </a:solidFill>
                <a:effectLst/>
                <a:latin typeface="-apple-system"/>
              </a:rPr>
              <a:t>维护在内存中的</a:t>
            </a:r>
            <a:r>
              <a:rPr lang="en-US" altLang="zh-CN" b="0" i="0" dirty="0">
                <a:solidFill>
                  <a:srgbClr val="121212"/>
                </a:solidFill>
                <a:effectLst/>
                <a:latin typeface="-apple-system"/>
              </a:rPr>
              <a:t>page</a:t>
            </a:r>
            <a:r>
              <a:rPr lang="zh-CN" altLang="en-US" b="0" i="0" dirty="0">
                <a:solidFill>
                  <a:srgbClr val="121212"/>
                </a:solidFill>
                <a:effectLst/>
                <a:latin typeface="-apple-system"/>
              </a:rPr>
              <a:t>，并把</a:t>
            </a:r>
            <a:r>
              <a:rPr lang="en-US" altLang="zh-CN" b="0" i="0" dirty="0">
                <a:solidFill>
                  <a:srgbClr val="121212"/>
                </a:solidFill>
                <a:effectLst/>
                <a:latin typeface="-apple-system"/>
              </a:rPr>
              <a:t>page</a:t>
            </a:r>
            <a:r>
              <a:rPr lang="zh-CN" altLang="en-US" b="0" i="0" dirty="0">
                <a:solidFill>
                  <a:srgbClr val="121212"/>
                </a:solidFill>
                <a:effectLst/>
                <a:latin typeface="-apple-system"/>
              </a:rPr>
              <a:t>组织成一棵树；</a:t>
            </a:r>
          </a:p>
          <a:p>
            <a:pPr algn="l">
              <a:buFont typeface="+mj-lt"/>
              <a:buAutoNum type="arabicPeriod"/>
            </a:pPr>
            <a:r>
              <a:rPr lang="zh-CN" altLang="en-US" b="0" i="0" dirty="0">
                <a:solidFill>
                  <a:srgbClr val="121212"/>
                </a:solidFill>
                <a:effectLst/>
                <a:latin typeface="-apple-system"/>
              </a:rPr>
              <a:t>提供对这个树形结构的</a:t>
            </a:r>
            <a:r>
              <a:rPr lang="en-US" altLang="zh-CN" b="0" i="0" dirty="0">
                <a:solidFill>
                  <a:srgbClr val="121212"/>
                </a:solidFill>
                <a:effectLst/>
                <a:latin typeface="-apple-system"/>
              </a:rPr>
              <a:t>page</a:t>
            </a:r>
            <a:r>
              <a:rPr lang="zh-CN" altLang="en-US" b="0" i="0" dirty="0">
                <a:solidFill>
                  <a:srgbClr val="121212"/>
                </a:solidFill>
                <a:effectLst/>
                <a:latin typeface="-apple-system"/>
              </a:rPr>
              <a:t>的访问接口，</a:t>
            </a:r>
            <a:r>
              <a:rPr lang="en-US" altLang="zh-CN" b="0" i="0" dirty="0">
                <a:solidFill>
                  <a:srgbClr val="121212"/>
                </a:solidFill>
                <a:effectLst/>
                <a:latin typeface="-apple-system"/>
              </a:rPr>
              <a:t>search</a:t>
            </a:r>
            <a:r>
              <a:rPr lang="zh-CN" altLang="en-US" b="0" i="0" dirty="0">
                <a:solidFill>
                  <a:srgbClr val="121212"/>
                </a:solidFill>
                <a:effectLst/>
                <a:latin typeface="-apple-system"/>
              </a:rPr>
              <a:t>和</a:t>
            </a:r>
            <a:r>
              <a:rPr lang="en-US" altLang="zh-CN" b="0" i="0" dirty="0">
                <a:solidFill>
                  <a:srgbClr val="121212"/>
                </a:solidFill>
                <a:effectLst/>
                <a:latin typeface="-apple-system"/>
              </a:rPr>
              <a:t>update</a:t>
            </a:r>
            <a:r>
              <a:rPr lang="zh-CN" altLang="en-US" b="0" i="0" dirty="0">
                <a:solidFill>
                  <a:srgbClr val="121212"/>
                </a:solidFill>
                <a:effectLst/>
                <a:latin typeface="-apple-system"/>
              </a:rPr>
              <a:t>。</a:t>
            </a:r>
          </a:p>
          <a:p>
            <a:r>
              <a:rPr lang="en-US" altLang="zh-CN" b="1" i="0" dirty="0">
                <a:solidFill>
                  <a:srgbClr val="121212"/>
                </a:solidFill>
                <a:effectLst/>
                <a:latin typeface="-apple-system"/>
              </a:rPr>
              <a:t>Cache Layer</a:t>
            </a:r>
          </a:p>
          <a:p>
            <a:pPr algn="l">
              <a:buFont typeface="+mj-lt"/>
              <a:buAutoNum type="arabicPeriod"/>
            </a:pPr>
            <a:r>
              <a:rPr lang="zh-CN" altLang="en-US" b="0" i="0" dirty="0">
                <a:solidFill>
                  <a:srgbClr val="121212"/>
                </a:solidFill>
                <a:effectLst/>
                <a:latin typeface="-apple-system"/>
              </a:rPr>
              <a:t>把</a:t>
            </a:r>
            <a:r>
              <a:rPr lang="en-US" altLang="zh-CN" b="0" i="0" dirty="0" err="1">
                <a:solidFill>
                  <a:srgbClr val="121212"/>
                </a:solidFill>
                <a:effectLst/>
                <a:latin typeface="-apple-system"/>
              </a:rPr>
              <a:t>Bw</a:t>
            </a:r>
            <a:r>
              <a:rPr lang="en-US" altLang="zh-CN" b="0" i="0" dirty="0">
                <a:solidFill>
                  <a:srgbClr val="121212"/>
                </a:solidFill>
                <a:effectLst/>
                <a:latin typeface="-apple-system"/>
              </a:rPr>
              <a:t>-tree layer</a:t>
            </a:r>
            <a:r>
              <a:rPr lang="zh-CN" altLang="en-US" b="0" i="0" dirty="0">
                <a:solidFill>
                  <a:srgbClr val="121212"/>
                </a:solidFill>
                <a:effectLst/>
                <a:latin typeface="-apple-system"/>
              </a:rPr>
              <a:t>的</a:t>
            </a:r>
            <a:r>
              <a:rPr lang="en-US" altLang="zh-CN" b="0" i="0" dirty="0">
                <a:solidFill>
                  <a:srgbClr val="121212"/>
                </a:solidFill>
                <a:effectLst/>
                <a:latin typeface="-apple-system"/>
              </a:rPr>
              <a:t>page</a:t>
            </a:r>
            <a:r>
              <a:rPr lang="zh-CN" altLang="en-US" b="0" i="0" dirty="0">
                <a:solidFill>
                  <a:srgbClr val="121212"/>
                </a:solidFill>
                <a:effectLst/>
                <a:latin typeface="-apple-system"/>
              </a:rPr>
              <a:t>的抽象成逻辑页面，逻辑页面通过</a:t>
            </a:r>
            <a:r>
              <a:rPr lang="en-US" altLang="zh-CN" b="0" i="0" dirty="0">
                <a:solidFill>
                  <a:srgbClr val="121212"/>
                </a:solidFill>
                <a:effectLst/>
                <a:latin typeface="-apple-system"/>
              </a:rPr>
              <a:t>PID</a:t>
            </a:r>
            <a:r>
              <a:rPr lang="zh-CN" altLang="en-US" b="0" i="0" dirty="0">
                <a:solidFill>
                  <a:srgbClr val="121212"/>
                </a:solidFill>
                <a:effectLst/>
                <a:latin typeface="-apple-system"/>
              </a:rPr>
              <a:t>定义，提供给上层的</a:t>
            </a:r>
            <a:r>
              <a:rPr lang="en-US" altLang="zh-CN" b="0" i="0" dirty="0">
                <a:solidFill>
                  <a:srgbClr val="121212"/>
                </a:solidFill>
                <a:effectLst/>
                <a:latin typeface="-apple-system"/>
              </a:rPr>
              <a:t>B-tree</a:t>
            </a:r>
            <a:r>
              <a:rPr lang="zh-CN" altLang="en-US" b="0" i="0" dirty="0">
                <a:solidFill>
                  <a:srgbClr val="121212"/>
                </a:solidFill>
                <a:effectLst/>
                <a:latin typeface="-apple-system"/>
              </a:rPr>
              <a:t>使用，注意：</a:t>
            </a:r>
            <a:r>
              <a:rPr lang="en-US" altLang="zh-CN" b="1" i="0" dirty="0">
                <a:solidFill>
                  <a:srgbClr val="121212"/>
                </a:solidFill>
                <a:effectLst/>
                <a:latin typeface="-apple-system"/>
              </a:rPr>
              <a:t>B-tree</a:t>
            </a:r>
            <a:r>
              <a:rPr lang="zh-CN" altLang="en-US" b="1" i="0" dirty="0">
                <a:solidFill>
                  <a:srgbClr val="121212"/>
                </a:solidFill>
                <a:effectLst/>
                <a:latin typeface="-apple-system"/>
              </a:rPr>
              <a:t>节点链接的不是</a:t>
            </a:r>
            <a:r>
              <a:rPr lang="en-US" altLang="zh-CN" b="1" i="0" dirty="0">
                <a:solidFill>
                  <a:srgbClr val="121212"/>
                </a:solidFill>
                <a:effectLst/>
                <a:latin typeface="-apple-system"/>
              </a:rPr>
              <a:t>page</a:t>
            </a:r>
            <a:r>
              <a:rPr lang="zh-CN" altLang="en-US" b="1" i="0" dirty="0">
                <a:solidFill>
                  <a:srgbClr val="121212"/>
                </a:solidFill>
                <a:effectLst/>
                <a:latin typeface="-apple-system"/>
              </a:rPr>
              <a:t>，而是逻辑页面，即</a:t>
            </a:r>
            <a:r>
              <a:rPr lang="en-US" altLang="zh-CN" b="1" i="0" dirty="0">
                <a:solidFill>
                  <a:srgbClr val="121212"/>
                </a:solidFill>
                <a:effectLst/>
                <a:latin typeface="-apple-system"/>
              </a:rPr>
              <a:t>PID</a:t>
            </a:r>
            <a:r>
              <a:rPr lang="zh-CN" altLang="en-US" b="0" i="0" dirty="0">
                <a:solidFill>
                  <a:srgbClr val="121212"/>
                </a:solidFill>
                <a:effectLst/>
                <a:latin typeface="-apple-system"/>
              </a:rPr>
              <a:t>。</a:t>
            </a:r>
          </a:p>
          <a:p>
            <a:pPr algn="l">
              <a:buFont typeface="+mj-lt"/>
              <a:buAutoNum type="arabicPeriod"/>
            </a:pPr>
            <a:r>
              <a:rPr lang="zh-CN" altLang="en-US" b="0" i="0" dirty="0">
                <a:solidFill>
                  <a:srgbClr val="121212"/>
                </a:solidFill>
                <a:effectLst/>
                <a:latin typeface="-apple-system"/>
              </a:rPr>
              <a:t>维护了一个</a:t>
            </a:r>
            <a:r>
              <a:rPr lang="en-US" altLang="zh-CN" b="0" i="0" dirty="0">
                <a:solidFill>
                  <a:srgbClr val="121212"/>
                </a:solidFill>
                <a:effectLst/>
                <a:latin typeface="-apple-system"/>
              </a:rPr>
              <a:t>Mapping Table</a:t>
            </a:r>
            <a:r>
              <a:rPr lang="zh-CN" altLang="en-US" b="0" i="0" dirty="0">
                <a:solidFill>
                  <a:srgbClr val="121212"/>
                </a:solidFill>
                <a:effectLst/>
                <a:latin typeface="-apple-system"/>
              </a:rPr>
              <a:t>，</a:t>
            </a:r>
            <a:r>
              <a:rPr lang="en-US" altLang="zh-CN" b="0" i="0" dirty="0">
                <a:solidFill>
                  <a:srgbClr val="121212"/>
                </a:solidFill>
                <a:effectLst/>
                <a:latin typeface="-apple-system"/>
              </a:rPr>
              <a:t>Mapping Table</a:t>
            </a:r>
            <a:r>
              <a:rPr lang="zh-CN" altLang="en-US" b="0" i="0" dirty="0">
                <a:solidFill>
                  <a:srgbClr val="121212"/>
                </a:solidFill>
                <a:effectLst/>
                <a:latin typeface="-apple-system"/>
              </a:rPr>
              <a:t>维护了逻辑页面和物理页面的映射，管理物理页面在内存和磁盘上的换入换出。</a:t>
            </a:r>
            <a:endParaRPr lang="en-US" altLang="zh-CN" b="0" i="0" dirty="0">
              <a:solidFill>
                <a:srgbClr val="121212"/>
              </a:solidFill>
              <a:effectLst/>
              <a:latin typeface="-apple-system"/>
            </a:endParaRPr>
          </a:p>
          <a:p>
            <a:pPr algn="l"/>
            <a:r>
              <a:rPr lang="en-US" altLang="zh-CN" b="1" i="0" dirty="0">
                <a:solidFill>
                  <a:srgbClr val="121212"/>
                </a:solidFill>
                <a:effectLst/>
                <a:latin typeface="-apple-system"/>
              </a:rPr>
              <a:t>Flash Layer</a:t>
            </a:r>
            <a:r>
              <a:rPr lang="zh-CN" altLang="en-US" b="0" i="0" dirty="0">
                <a:solidFill>
                  <a:srgbClr val="121212"/>
                </a:solidFill>
                <a:effectLst/>
                <a:latin typeface="-apple-system"/>
              </a:rPr>
              <a:t>：</a:t>
            </a:r>
          </a:p>
          <a:p>
            <a:pPr algn="l">
              <a:buFont typeface="+mj-lt"/>
              <a:buAutoNum type="arabicPeriod"/>
            </a:pPr>
            <a:r>
              <a:rPr lang="zh-CN" altLang="en-US" b="0" i="0" dirty="0">
                <a:solidFill>
                  <a:srgbClr val="121212"/>
                </a:solidFill>
                <a:effectLst/>
                <a:latin typeface="-apple-system"/>
              </a:rPr>
              <a:t>实现了</a:t>
            </a:r>
            <a:r>
              <a:rPr lang="en-US" altLang="zh-CN" b="0" i="0" dirty="0">
                <a:solidFill>
                  <a:srgbClr val="121212"/>
                </a:solidFill>
                <a:effectLst/>
                <a:latin typeface="-apple-system"/>
              </a:rPr>
              <a:t>log-structure storage</a:t>
            </a:r>
            <a:r>
              <a:rPr lang="zh-CN" altLang="en-US" b="0" i="0" dirty="0">
                <a:solidFill>
                  <a:srgbClr val="121212"/>
                </a:solidFill>
                <a:effectLst/>
                <a:latin typeface="-apple-system"/>
              </a:rPr>
              <a:t>。存储系统的性能一般受限于磁盘的</a:t>
            </a:r>
            <a:r>
              <a:rPr lang="en-US" altLang="zh-CN" b="0" i="0" dirty="0">
                <a:solidFill>
                  <a:srgbClr val="121212"/>
                </a:solidFill>
                <a:effectLst/>
                <a:latin typeface="-apple-system"/>
              </a:rPr>
              <a:t>IO</a:t>
            </a:r>
            <a:r>
              <a:rPr lang="zh-CN" altLang="en-US" b="0" i="0" dirty="0">
                <a:solidFill>
                  <a:srgbClr val="121212"/>
                </a:solidFill>
                <a:effectLst/>
                <a:latin typeface="-apple-system"/>
              </a:rPr>
              <a:t>性能，特别是</a:t>
            </a:r>
            <a:r>
              <a:rPr lang="en-US" altLang="zh-CN" b="0" i="0" dirty="0">
                <a:solidFill>
                  <a:srgbClr val="121212"/>
                </a:solidFill>
                <a:effectLst/>
                <a:latin typeface="-apple-system"/>
              </a:rPr>
              <a:t>IOPS</a:t>
            </a:r>
            <a:r>
              <a:rPr lang="zh-CN" altLang="en-US" b="0" i="0" dirty="0">
                <a:solidFill>
                  <a:srgbClr val="121212"/>
                </a:solidFill>
                <a:effectLst/>
                <a:latin typeface="-apple-system"/>
              </a:rPr>
              <a:t>，</a:t>
            </a:r>
            <a:r>
              <a:rPr lang="en-US" altLang="zh-CN" b="0" i="0" dirty="0">
                <a:solidFill>
                  <a:srgbClr val="121212"/>
                </a:solidFill>
                <a:effectLst/>
                <a:latin typeface="-apple-system"/>
              </a:rPr>
              <a:t>Flash Layer</a:t>
            </a:r>
            <a:r>
              <a:rPr lang="zh-CN" altLang="en-US" b="0" i="0" dirty="0">
                <a:solidFill>
                  <a:srgbClr val="121212"/>
                </a:solidFill>
                <a:effectLst/>
                <a:latin typeface="-apple-system"/>
              </a:rPr>
              <a:t>实现的</a:t>
            </a:r>
            <a:r>
              <a:rPr lang="en-US" altLang="zh-CN" b="0" i="0" dirty="0">
                <a:solidFill>
                  <a:srgbClr val="121212"/>
                </a:solidFill>
                <a:effectLst/>
                <a:latin typeface="-apple-system"/>
              </a:rPr>
              <a:t>LSS</a:t>
            </a:r>
            <a:r>
              <a:rPr lang="zh-CN" altLang="en-US" b="0" i="0" dirty="0">
                <a:solidFill>
                  <a:srgbClr val="121212"/>
                </a:solidFill>
                <a:effectLst/>
                <a:latin typeface="-apple-system"/>
              </a:rPr>
              <a:t>实现了写大块数据，避免了磁盘去填充字节对齐，提升磁盘性能。</a:t>
            </a:r>
          </a:p>
          <a:p>
            <a:pPr algn="l">
              <a:buFont typeface="+mj-lt"/>
              <a:buAutoNum type="arabicPeriod"/>
            </a:pPr>
            <a:r>
              <a:rPr lang="zh-CN" altLang="en-US" b="0" i="0" dirty="0">
                <a:solidFill>
                  <a:srgbClr val="121212"/>
                </a:solidFill>
                <a:effectLst/>
                <a:latin typeface="-apple-system"/>
              </a:rPr>
              <a:t>实现了磁盘垃圾数据的逻辑回收。</a:t>
            </a:r>
          </a:p>
          <a:p>
            <a:endParaRPr lang="zh-CN" altLang="en-US" b="0" i="0" dirty="0">
              <a:solidFill>
                <a:srgbClr val="12121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a:t>
            </a:fld>
            <a:endParaRPr lang="zh-CN" altLang="en-US"/>
          </a:p>
        </p:txBody>
      </p:sp>
    </p:spTree>
    <p:extLst>
      <p:ext uri="{BB962C8B-B14F-4D97-AF65-F5344CB8AC3E}">
        <p14:creationId xmlns:p14="http://schemas.microsoft.com/office/powerpoint/2010/main" val="1429301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D2129"/>
                </a:solidFill>
                <a:effectLst/>
                <a:latin typeface="PingFangSC-Regular"/>
              </a:rPr>
              <a:t>如果基本节点跨越多个高速</a:t>
            </a:r>
            <a:r>
              <a:rPr lang="en-US" altLang="zh-CN" b="0" i="0" dirty="0">
                <a:solidFill>
                  <a:srgbClr val="1D2129"/>
                </a:solidFill>
                <a:effectLst/>
                <a:latin typeface="PingFangSC-Regular"/>
              </a:rPr>
              <a:t>cache line,</a:t>
            </a:r>
            <a:r>
              <a:rPr lang="zh-CN" altLang="en-US" b="0" i="0" dirty="0">
                <a:solidFill>
                  <a:srgbClr val="1D2129"/>
                </a:solidFill>
                <a:effectLst/>
                <a:latin typeface="PingFangSC-Regular"/>
              </a:rPr>
              <a:t>则二分搜索的前几个探测可能会导致高速缓存未命中</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上述</a:t>
            </a:r>
            <a:r>
              <a:rPr lang="en-US" altLang="zh-CN" b="0" i="0" dirty="0">
                <a:solidFill>
                  <a:srgbClr val="121212"/>
                </a:solidFill>
                <a:effectLst/>
                <a:latin typeface="-apple-system"/>
              </a:rPr>
              <a:t>delta</a:t>
            </a:r>
            <a:r>
              <a:rPr lang="zh-CN" altLang="en-US" b="0" i="0" dirty="0">
                <a:solidFill>
                  <a:srgbClr val="121212"/>
                </a:solidFill>
                <a:effectLst/>
                <a:latin typeface="-apple-system"/>
              </a:rPr>
              <a:t>的</a:t>
            </a:r>
            <a:r>
              <a:rPr lang="en-US" altLang="zh-CN" b="0" i="0" dirty="0">
                <a:solidFill>
                  <a:srgbClr val="121212"/>
                </a:solidFill>
                <a:effectLst/>
                <a:latin typeface="-apple-system"/>
              </a:rPr>
              <a:t>offset</a:t>
            </a:r>
            <a:r>
              <a:rPr lang="zh-CN" altLang="en-US" b="0" i="0" dirty="0">
                <a:solidFill>
                  <a:srgbClr val="121212"/>
                </a:solidFill>
                <a:effectLst/>
                <a:latin typeface="-apple-system"/>
              </a:rPr>
              <a:t>还有加速</a:t>
            </a:r>
            <a:r>
              <a:rPr lang="en-US" altLang="zh-CN" b="0" i="0" dirty="0">
                <a:solidFill>
                  <a:srgbClr val="121212"/>
                </a:solidFill>
                <a:effectLst/>
                <a:latin typeface="-apple-system"/>
              </a:rPr>
              <a:t>base node</a:t>
            </a:r>
            <a:r>
              <a:rPr lang="zh-CN" altLang="en-US" b="0" i="0" dirty="0">
                <a:solidFill>
                  <a:srgbClr val="121212"/>
                </a:solidFill>
                <a:effectLst/>
                <a:latin typeface="-apple-system"/>
              </a:rPr>
              <a:t>搜索的作用。</a:t>
            </a:r>
            <a:r>
              <a:rPr lang="en-US" altLang="zh-CN" b="0" i="0" dirty="0">
                <a:solidFill>
                  <a:srgbClr val="121212"/>
                </a:solidFill>
                <a:effectLst/>
                <a:latin typeface="-apple-system"/>
              </a:rPr>
              <a:t>insert delta</a:t>
            </a:r>
            <a:r>
              <a:rPr lang="zh-CN" altLang="en-US" b="0" i="0" dirty="0">
                <a:solidFill>
                  <a:srgbClr val="121212"/>
                </a:solidFill>
                <a:effectLst/>
                <a:latin typeface="-apple-system"/>
              </a:rPr>
              <a:t>中的</a:t>
            </a:r>
            <a:r>
              <a:rPr lang="en-US" altLang="zh-CN" b="0" i="0" dirty="0">
                <a:solidFill>
                  <a:srgbClr val="121212"/>
                </a:solidFill>
                <a:effectLst/>
                <a:latin typeface="-apple-system"/>
              </a:rPr>
              <a:t>offset</a:t>
            </a:r>
            <a:r>
              <a:rPr lang="zh-CN" altLang="en-US" b="0" i="0" dirty="0">
                <a:solidFill>
                  <a:srgbClr val="121212"/>
                </a:solidFill>
                <a:effectLst/>
                <a:latin typeface="-apple-system"/>
              </a:rPr>
              <a:t>表示的是其</a:t>
            </a:r>
            <a:r>
              <a:rPr lang="en-US" altLang="zh-CN" b="0" i="0" dirty="0">
                <a:solidFill>
                  <a:srgbClr val="121212"/>
                </a:solidFill>
                <a:effectLst/>
                <a:latin typeface="-apple-system"/>
              </a:rPr>
              <a:t>key</a:t>
            </a:r>
            <a:r>
              <a:rPr lang="zh-CN" altLang="en-US" b="0" i="0" dirty="0">
                <a:solidFill>
                  <a:srgbClr val="121212"/>
                </a:solidFill>
                <a:effectLst/>
                <a:latin typeface="-apple-system"/>
              </a:rPr>
              <a:t>插入到</a:t>
            </a:r>
            <a:r>
              <a:rPr lang="en-US" altLang="zh-CN" b="0" i="0" dirty="0">
                <a:solidFill>
                  <a:srgbClr val="121212"/>
                </a:solidFill>
                <a:effectLst/>
                <a:latin typeface="-apple-system"/>
              </a:rPr>
              <a:t>base node</a:t>
            </a:r>
            <a:r>
              <a:rPr lang="zh-CN" altLang="en-US" b="0" i="0" dirty="0">
                <a:solidFill>
                  <a:srgbClr val="121212"/>
                </a:solidFill>
                <a:effectLst/>
                <a:latin typeface="-apple-system"/>
              </a:rPr>
              <a:t>中的位置。对于目标搜索</a:t>
            </a:r>
            <a:r>
              <a:rPr lang="en-US" altLang="zh-CN" b="0" i="0" dirty="0">
                <a:solidFill>
                  <a:srgbClr val="121212"/>
                </a:solidFill>
                <a:effectLst/>
                <a:latin typeface="-apple-system"/>
              </a:rPr>
              <a:t>key</a:t>
            </a:r>
            <a:r>
              <a:rPr lang="zh-CN" altLang="en-US" b="0" i="0" dirty="0">
                <a:solidFill>
                  <a:srgbClr val="121212"/>
                </a:solidFill>
                <a:effectLst/>
                <a:latin typeface="-apple-system"/>
              </a:rPr>
              <a:t>，可以通过比较它和</a:t>
            </a:r>
            <a:r>
              <a:rPr lang="en-US" altLang="zh-CN" b="0" i="0" dirty="0">
                <a:solidFill>
                  <a:srgbClr val="121212"/>
                </a:solidFill>
                <a:effectLst/>
                <a:latin typeface="-apple-system"/>
              </a:rPr>
              <a:t>delta</a:t>
            </a:r>
            <a:r>
              <a:rPr lang="zh-CN" altLang="en-US" b="0" i="0" dirty="0">
                <a:solidFill>
                  <a:srgbClr val="121212"/>
                </a:solidFill>
                <a:effectLst/>
                <a:latin typeface="-apple-system"/>
              </a:rPr>
              <a:t>中的</a:t>
            </a:r>
            <a:r>
              <a:rPr lang="en-US" altLang="zh-CN" b="0" i="0" dirty="0">
                <a:solidFill>
                  <a:srgbClr val="121212"/>
                </a:solidFill>
                <a:effectLst/>
                <a:latin typeface="-apple-system"/>
              </a:rPr>
              <a:t>key</a:t>
            </a:r>
            <a:r>
              <a:rPr lang="zh-CN" altLang="en-US" b="0" i="0" dirty="0">
                <a:solidFill>
                  <a:srgbClr val="121212"/>
                </a:solidFill>
                <a:effectLst/>
                <a:latin typeface="-apple-system"/>
              </a:rPr>
              <a:t>，来确定其在</a:t>
            </a:r>
            <a:r>
              <a:rPr lang="en-US" altLang="zh-CN" b="0" i="0" dirty="0">
                <a:solidFill>
                  <a:srgbClr val="121212"/>
                </a:solidFill>
                <a:effectLst/>
                <a:latin typeface="-apple-system"/>
              </a:rPr>
              <a:t>base node</a:t>
            </a:r>
            <a:r>
              <a:rPr lang="zh-CN" altLang="en-US" b="0" i="0" dirty="0">
                <a:solidFill>
                  <a:srgbClr val="121212"/>
                </a:solidFill>
                <a:effectLst/>
                <a:latin typeface="-apple-system"/>
              </a:rPr>
              <a:t>上的位置边界，缩小最终在</a:t>
            </a:r>
            <a:r>
              <a:rPr lang="en-US" altLang="zh-CN" b="0" i="0" dirty="0">
                <a:solidFill>
                  <a:srgbClr val="121212"/>
                </a:solidFill>
                <a:effectLst/>
                <a:latin typeface="-apple-system"/>
              </a:rPr>
              <a:t>base node</a:t>
            </a:r>
            <a:r>
              <a:rPr lang="zh-CN" altLang="en-US" b="0" i="0" dirty="0">
                <a:solidFill>
                  <a:srgbClr val="121212"/>
                </a:solidFill>
                <a:effectLst/>
                <a:latin typeface="-apple-system"/>
              </a:rPr>
              <a:t>上的搜索范围。</a:t>
            </a:r>
          </a:p>
          <a:p>
            <a:pPr algn="l"/>
            <a:r>
              <a:rPr lang="zh-CN" altLang="en-US" b="0" i="0" dirty="0">
                <a:solidFill>
                  <a:srgbClr val="121212"/>
                </a:solidFill>
                <a:effectLst/>
                <a:latin typeface="-apple-system"/>
              </a:rPr>
              <a:t>如图</a:t>
            </a:r>
            <a:r>
              <a:rPr lang="en-US" altLang="zh-CN" b="0" i="0" dirty="0">
                <a:solidFill>
                  <a:srgbClr val="121212"/>
                </a:solidFill>
                <a:effectLst/>
                <a:latin typeface="-apple-system"/>
              </a:rPr>
              <a:t>7</a:t>
            </a:r>
            <a:r>
              <a:rPr lang="zh-CN" altLang="en-US" b="0" i="0" dirty="0">
                <a:solidFill>
                  <a:srgbClr val="121212"/>
                </a:solidFill>
                <a:effectLst/>
                <a:latin typeface="-apple-system"/>
              </a:rPr>
              <a:t>，搜索</a:t>
            </a:r>
            <a:r>
              <a:rPr lang="en-US" altLang="zh-CN" b="0" i="0" dirty="0">
                <a:solidFill>
                  <a:srgbClr val="121212"/>
                </a:solidFill>
                <a:effectLst/>
                <a:latin typeface="-apple-system"/>
              </a:rPr>
              <a:t>key=6</a:t>
            </a:r>
            <a:r>
              <a:rPr lang="zh-CN" altLang="en-US" b="0" i="0" dirty="0">
                <a:solidFill>
                  <a:srgbClr val="121212"/>
                </a:solidFill>
                <a:effectLst/>
                <a:latin typeface="-apple-system"/>
              </a:rPr>
              <a:t>，遍历过程中发现</a:t>
            </a:r>
            <a:r>
              <a:rPr lang="en-US" altLang="zh-CN" b="0" i="0" dirty="0">
                <a:solidFill>
                  <a:srgbClr val="121212"/>
                </a:solidFill>
                <a:effectLst/>
                <a:latin typeface="-apple-system"/>
              </a:rPr>
              <a:t>insert delta key = 3</a:t>
            </a:r>
            <a:r>
              <a:rPr lang="zh-CN" altLang="en-US" b="0" i="0" dirty="0">
                <a:solidFill>
                  <a:srgbClr val="121212"/>
                </a:solidFill>
                <a:effectLst/>
                <a:latin typeface="-apple-system"/>
              </a:rPr>
              <a:t>的</a:t>
            </a:r>
            <a:r>
              <a:rPr lang="en-US" altLang="zh-CN" b="0" i="0" dirty="0">
                <a:solidFill>
                  <a:srgbClr val="121212"/>
                </a:solidFill>
                <a:effectLst/>
                <a:latin typeface="-apple-system"/>
              </a:rPr>
              <a:t>offset</a:t>
            </a:r>
            <a:r>
              <a:rPr lang="zh-CN" altLang="en-US" b="0" i="0" dirty="0">
                <a:solidFill>
                  <a:srgbClr val="121212"/>
                </a:solidFill>
                <a:effectLst/>
                <a:latin typeface="-apple-system"/>
              </a:rPr>
              <a:t>为</a:t>
            </a:r>
            <a:r>
              <a:rPr lang="en-US" altLang="zh-CN" b="0" i="0" dirty="0">
                <a:solidFill>
                  <a:srgbClr val="121212"/>
                </a:solidFill>
                <a:effectLst/>
                <a:latin typeface="-apple-system"/>
              </a:rPr>
              <a:t>1</a:t>
            </a:r>
            <a:r>
              <a:rPr lang="zh-CN" altLang="en-US" b="0" i="0" dirty="0">
                <a:solidFill>
                  <a:srgbClr val="121212"/>
                </a:solidFill>
                <a:effectLst/>
                <a:latin typeface="-apple-system"/>
              </a:rPr>
              <a:t>，则可确定</a:t>
            </a:r>
            <a:r>
              <a:rPr lang="en-US" altLang="zh-CN" b="0" i="0" dirty="0">
                <a:solidFill>
                  <a:srgbClr val="121212"/>
                </a:solidFill>
                <a:effectLst/>
                <a:latin typeface="-apple-system"/>
              </a:rPr>
              <a:t>key=6</a:t>
            </a:r>
            <a:r>
              <a:rPr lang="zh-CN" altLang="en-US" b="0" i="0" dirty="0">
                <a:solidFill>
                  <a:srgbClr val="121212"/>
                </a:solidFill>
                <a:effectLst/>
                <a:latin typeface="-apple-system"/>
              </a:rPr>
              <a:t>在</a:t>
            </a:r>
            <a:r>
              <a:rPr lang="en-US" altLang="zh-CN" b="0" i="0" dirty="0">
                <a:solidFill>
                  <a:srgbClr val="121212"/>
                </a:solidFill>
                <a:effectLst/>
                <a:latin typeface="-apple-system"/>
              </a:rPr>
              <a:t>base node</a:t>
            </a:r>
            <a:r>
              <a:rPr lang="zh-CN" altLang="en-US" b="0" i="0" dirty="0">
                <a:solidFill>
                  <a:srgbClr val="121212"/>
                </a:solidFill>
                <a:effectLst/>
                <a:latin typeface="-apple-system"/>
              </a:rPr>
              <a:t>上的位置必然在</a:t>
            </a:r>
            <a:r>
              <a:rPr lang="en-US" altLang="zh-CN" b="0" i="0" dirty="0">
                <a:solidFill>
                  <a:srgbClr val="121212"/>
                </a:solidFill>
                <a:effectLst/>
                <a:latin typeface="-apple-system"/>
              </a:rPr>
              <a:t>offset=1</a:t>
            </a:r>
            <a:r>
              <a:rPr lang="zh-CN" altLang="en-US" b="0" i="0" dirty="0">
                <a:solidFill>
                  <a:srgbClr val="121212"/>
                </a:solidFill>
                <a:effectLst/>
                <a:latin typeface="-apple-system"/>
              </a:rPr>
              <a:t>之后，依此类推。</a:t>
            </a:r>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11</a:t>
            </a:fld>
            <a:endParaRPr lang="zh-CN" altLang="en-US"/>
          </a:p>
        </p:txBody>
      </p:sp>
    </p:spTree>
    <p:extLst>
      <p:ext uri="{BB962C8B-B14F-4D97-AF65-F5344CB8AC3E}">
        <p14:creationId xmlns:p14="http://schemas.microsoft.com/office/powerpoint/2010/main" val="2263386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a:t>
            </a:r>
            <a:r>
              <a:rPr lang="zh-CN" altLang="en-US" dirty="0"/>
              <a:t>核</a:t>
            </a:r>
            <a:r>
              <a:rPr lang="en-US" altLang="zh-CN" dirty="0"/>
              <a:t>20</a:t>
            </a:r>
            <a:r>
              <a:rPr lang="zh-CN" altLang="en-US" dirty="0"/>
              <a:t>线程</a:t>
            </a:r>
            <a:endParaRPr lang="en-US" altLang="zh-CN" dirty="0"/>
          </a:p>
          <a:p>
            <a:r>
              <a:rPr lang="zh-CN" altLang="en-US" b="0" i="0" dirty="0">
                <a:solidFill>
                  <a:srgbClr val="1D2129"/>
                </a:solidFill>
                <a:effectLst/>
                <a:latin typeface="PingFangSC-Regular"/>
              </a:rPr>
              <a:t>除非另有说明，多线程实验通过固定线程和限制内存分配到同一个</a:t>
            </a:r>
            <a:r>
              <a:rPr lang="en-US" altLang="zh-CN" b="0" i="0" dirty="0">
                <a:solidFill>
                  <a:srgbClr val="1D2129"/>
                </a:solidFill>
                <a:effectLst/>
                <a:latin typeface="PingFangSC-Regular"/>
              </a:rPr>
              <a:t>NUMA</a:t>
            </a:r>
            <a:r>
              <a:rPr lang="zh-CN" altLang="en-US" b="0" i="0" dirty="0">
                <a:solidFill>
                  <a:srgbClr val="1D2129"/>
                </a:solidFill>
                <a:effectLst/>
                <a:latin typeface="PingFangSC-Regular"/>
              </a:rPr>
              <a:t>节点在单个</a:t>
            </a:r>
            <a:r>
              <a:rPr lang="en-US" altLang="zh-CN" b="0" i="0" dirty="0">
                <a:solidFill>
                  <a:srgbClr val="1D2129"/>
                </a:solidFill>
                <a:effectLst/>
                <a:latin typeface="PingFangSC-Regular"/>
              </a:rPr>
              <a:t>CPU</a:t>
            </a:r>
            <a:r>
              <a:rPr lang="zh-CN" altLang="en-US" b="0" i="0" dirty="0">
                <a:solidFill>
                  <a:srgbClr val="1D2129"/>
                </a:solidFill>
                <a:effectLst/>
                <a:latin typeface="PingFangSC-Regular"/>
              </a:rPr>
              <a:t>插座上运行。</a:t>
            </a:r>
            <a:endParaRPr lang="en-US" altLang="zh-CN" b="0" i="0" dirty="0">
              <a:solidFill>
                <a:srgbClr val="1D2129"/>
              </a:solidFill>
              <a:effectLst/>
              <a:latin typeface="PingFangSC-Regular"/>
            </a:endParaRPr>
          </a:p>
          <a:p>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对于每个工作负载，我们测试了三种关键类型</a:t>
            </a:r>
            <a:r>
              <a:rPr lang="en-US" altLang="zh-CN" b="0" i="0" dirty="0">
                <a:solidFill>
                  <a:srgbClr val="1D2129"/>
                </a:solidFill>
                <a:effectLst/>
                <a:latin typeface="PingFangSC-Regular"/>
              </a:rPr>
              <a:t>:64</a:t>
            </a:r>
            <a:r>
              <a:rPr lang="zh-CN" altLang="en-US" b="0" i="0" dirty="0">
                <a:solidFill>
                  <a:srgbClr val="1D2129"/>
                </a:solidFill>
                <a:effectLst/>
                <a:latin typeface="PingFangSC-Regular"/>
              </a:rPr>
              <a:t>位随机整数</a:t>
            </a:r>
            <a:r>
              <a:rPr lang="en-US" altLang="zh-CN" b="0" i="0" dirty="0">
                <a:solidFill>
                  <a:srgbClr val="1D2129"/>
                </a:solidFill>
                <a:effectLst/>
                <a:latin typeface="PingFangSC-Regular"/>
              </a:rPr>
              <a:t>(Rand-Int)</a:t>
            </a:r>
            <a:r>
              <a:rPr lang="zh-CN" altLang="en-US" b="0" i="0" dirty="0">
                <a:solidFill>
                  <a:srgbClr val="1D2129"/>
                </a:solidFill>
                <a:effectLst/>
                <a:latin typeface="PingFangSC-Regular"/>
              </a:rPr>
              <a:t>、</a:t>
            </a:r>
            <a:r>
              <a:rPr lang="en-US" altLang="zh-CN" b="0" i="0" dirty="0">
                <a:solidFill>
                  <a:srgbClr val="1D2129"/>
                </a:solidFill>
                <a:effectLst/>
                <a:latin typeface="PingFangSC-Regular"/>
              </a:rPr>
              <a:t>64</a:t>
            </a:r>
            <a:r>
              <a:rPr lang="zh-CN" altLang="en-US" b="0" i="0" dirty="0">
                <a:solidFill>
                  <a:srgbClr val="1D2129"/>
                </a:solidFill>
                <a:effectLst/>
                <a:latin typeface="PingFangSC-Regular"/>
              </a:rPr>
              <a:t>位单调递增整数</a:t>
            </a:r>
            <a:r>
              <a:rPr lang="en-US" altLang="zh-CN" b="0" i="0" dirty="0">
                <a:solidFill>
                  <a:srgbClr val="1D2129"/>
                </a:solidFill>
                <a:effectLst/>
                <a:latin typeface="PingFangSC-Regular"/>
              </a:rPr>
              <a:t>(single - int)</a:t>
            </a:r>
            <a:r>
              <a:rPr lang="zh-CN" altLang="en-US" b="0" i="0" dirty="0">
                <a:solidFill>
                  <a:srgbClr val="1D2129"/>
                </a:solidFill>
                <a:effectLst/>
                <a:latin typeface="PingFangSC-Regular"/>
              </a:rPr>
              <a:t>和电子邮件地址</a:t>
            </a:r>
            <a:r>
              <a:rPr lang="en-US" altLang="zh-CN" b="0" i="0" dirty="0">
                <a:solidFill>
                  <a:srgbClr val="1D2129"/>
                </a:solidFill>
                <a:effectLst/>
                <a:latin typeface="PingFangSC-Regular"/>
              </a:rPr>
              <a:t>(email)</a:t>
            </a:r>
            <a:r>
              <a:rPr lang="zh-CN" altLang="en-US" b="0" i="0" dirty="0">
                <a:solidFill>
                  <a:srgbClr val="1D2129"/>
                </a:solidFill>
                <a:effectLst/>
                <a:latin typeface="PingFangSC-Regular"/>
              </a:rPr>
              <a:t>。</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2998411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在第一个实验中，我们比较了预分配优化和基线方法</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线程独立分配增量记录</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。每个节点上的预分配空间设置为最大</a:t>
            </a:r>
            <a:r>
              <a:rPr lang="en-US" altLang="zh-CN" b="0" i="0" dirty="0">
                <a:solidFill>
                  <a:srgbClr val="1D2129"/>
                </a:solidFill>
                <a:effectLst/>
                <a:latin typeface="PingFangSC-Regular"/>
              </a:rPr>
              <a:t>Delta Chain</a:t>
            </a:r>
            <a:r>
              <a:rPr lang="zh-CN" altLang="en-US" b="0" i="0" dirty="0">
                <a:solidFill>
                  <a:srgbClr val="1D2129"/>
                </a:solidFill>
                <a:effectLst/>
                <a:latin typeface="PingFangSC-Regular"/>
              </a:rPr>
              <a:t>长度乘以最大</a:t>
            </a:r>
            <a:r>
              <a:rPr lang="en-US" altLang="zh-CN" b="0" i="0" dirty="0">
                <a:solidFill>
                  <a:srgbClr val="1D2129"/>
                </a:solidFill>
                <a:effectLst/>
                <a:latin typeface="PingFangSC-Regular"/>
              </a:rPr>
              <a:t>Delta</a:t>
            </a:r>
            <a:r>
              <a:rPr lang="zh-CN" altLang="en-US" b="0" i="0" dirty="0">
                <a:solidFill>
                  <a:srgbClr val="1D2129"/>
                </a:solidFill>
                <a:effectLst/>
                <a:latin typeface="PingFangSC-Regular"/>
              </a:rPr>
              <a:t>记录大小</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内部节点和叶基节点分别为</a:t>
            </a:r>
            <a:r>
              <a:rPr lang="en-US" altLang="zh-CN" b="0" i="0" dirty="0">
                <a:solidFill>
                  <a:srgbClr val="1D2129"/>
                </a:solidFill>
                <a:effectLst/>
                <a:latin typeface="PingFangSC-Regular"/>
              </a:rPr>
              <a:t>176</a:t>
            </a:r>
            <a:r>
              <a:rPr lang="zh-CN" altLang="en-US" b="0" i="0" dirty="0">
                <a:solidFill>
                  <a:srgbClr val="1D2129"/>
                </a:solidFill>
                <a:effectLst/>
                <a:latin typeface="PingFangSC-Regular"/>
              </a:rPr>
              <a:t>字节和</a:t>
            </a:r>
            <a:r>
              <a:rPr lang="en-US" altLang="zh-CN" b="0" i="0" dirty="0">
                <a:solidFill>
                  <a:srgbClr val="1D2129"/>
                </a:solidFill>
                <a:effectLst/>
                <a:latin typeface="PingFangSC-Regular"/>
              </a:rPr>
              <a:t>1728</a:t>
            </a:r>
            <a:r>
              <a:rPr lang="zh-CN" altLang="en-US" b="0" i="0" dirty="0">
                <a:solidFill>
                  <a:srgbClr val="1D2129"/>
                </a:solidFill>
                <a:effectLst/>
                <a:latin typeface="PingFangSC-Regular"/>
              </a:rPr>
              <a:t>字节</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图</a:t>
            </a:r>
            <a:r>
              <a:rPr lang="en-US" altLang="zh-CN" b="0" i="0" dirty="0">
                <a:solidFill>
                  <a:srgbClr val="1D2129"/>
                </a:solidFill>
                <a:effectLst/>
                <a:latin typeface="PingFangSC-Regular"/>
              </a:rPr>
              <a:t>8</a:t>
            </a:r>
            <a:r>
              <a:rPr lang="zh-CN" altLang="en-US" b="0" i="0" dirty="0">
                <a:solidFill>
                  <a:srgbClr val="1D2129"/>
                </a:solidFill>
                <a:effectLst/>
                <a:latin typeface="PingFangSC-Regular"/>
              </a:rPr>
              <a:t>显示了不同工作负载配置的单线程性能数字。预分配可将所有工作负载的性能提高</a:t>
            </a:r>
            <a:r>
              <a:rPr lang="en-US" altLang="zh-CN" b="0" i="0" dirty="0">
                <a:solidFill>
                  <a:srgbClr val="1D2129"/>
                </a:solidFill>
                <a:effectLst/>
                <a:latin typeface="PingFangSC-Regular"/>
              </a:rPr>
              <a:t>22%</a:t>
            </a:r>
            <a:r>
              <a:rPr lang="zh-CN" altLang="en-US" b="0" i="0" dirty="0">
                <a:solidFill>
                  <a:srgbClr val="1D2129"/>
                </a:solidFill>
                <a:effectLst/>
                <a:latin typeface="PingFangSC-Regular"/>
              </a:rPr>
              <a:t>。这种改进的一个原因是在</a:t>
            </a:r>
            <a:r>
              <a:rPr lang="en-US" altLang="zh-CN" b="0" i="0" dirty="0">
                <a:solidFill>
                  <a:srgbClr val="1D2129"/>
                </a:solidFill>
                <a:effectLst/>
                <a:latin typeface="PingFangSC-Regular"/>
              </a:rPr>
              <a:t>Delta</a:t>
            </a:r>
            <a:r>
              <a:rPr lang="zh-CN" altLang="en-US" b="0" i="0" dirty="0">
                <a:solidFill>
                  <a:srgbClr val="1D2129"/>
                </a:solidFill>
                <a:effectLst/>
                <a:latin typeface="PingFangSC-Regular"/>
              </a:rPr>
              <a:t>链遍历期间更好的局部性。</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13</a:t>
            </a:fld>
            <a:endParaRPr lang="zh-CN" altLang="en-US"/>
          </a:p>
        </p:txBody>
      </p:sp>
    </p:spTree>
    <p:extLst>
      <p:ext uri="{BB962C8B-B14F-4D97-AF65-F5344CB8AC3E}">
        <p14:creationId xmlns:p14="http://schemas.microsoft.com/office/powerpoint/2010/main" val="321406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在第一个实验中，我们比较了预分配优化和基线方法</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线程独立分配增量记录</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。每个节点上的预分配空间设置为最大</a:t>
            </a:r>
            <a:r>
              <a:rPr lang="en-US" altLang="zh-CN" b="0" i="0" dirty="0">
                <a:solidFill>
                  <a:srgbClr val="1D2129"/>
                </a:solidFill>
                <a:effectLst/>
                <a:latin typeface="PingFangSC-Regular"/>
              </a:rPr>
              <a:t>Delta Chain</a:t>
            </a:r>
            <a:r>
              <a:rPr lang="zh-CN" altLang="en-US" b="0" i="0" dirty="0">
                <a:solidFill>
                  <a:srgbClr val="1D2129"/>
                </a:solidFill>
                <a:effectLst/>
                <a:latin typeface="PingFangSC-Regular"/>
              </a:rPr>
              <a:t>长度乘以最大</a:t>
            </a:r>
            <a:r>
              <a:rPr lang="en-US" altLang="zh-CN" b="0" i="0" dirty="0">
                <a:solidFill>
                  <a:srgbClr val="1D2129"/>
                </a:solidFill>
                <a:effectLst/>
                <a:latin typeface="PingFangSC-Regular"/>
              </a:rPr>
              <a:t>Delta</a:t>
            </a:r>
            <a:r>
              <a:rPr lang="zh-CN" altLang="en-US" b="0" i="0" dirty="0">
                <a:solidFill>
                  <a:srgbClr val="1D2129"/>
                </a:solidFill>
                <a:effectLst/>
                <a:latin typeface="PingFangSC-Regular"/>
              </a:rPr>
              <a:t>记录大小</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内部节点和叶基节点分别为</a:t>
            </a:r>
            <a:r>
              <a:rPr lang="en-US" altLang="zh-CN" b="0" i="0" dirty="0">
                <a:solidFill>
                  <a:srgbClr val="1D2129"/>
                </a:solidFill>
                <a:effectLst/>
                <a:latin typeface="PingFangSC-Regular"/>
              </a:rPr>
              <a:t>176</a:t>
            </a:r>
            <a:r>
              <a:rPr lang="zh-CN" altLang="en-US" b="0" i="0" dirty="0">
                <a:solidFill>
                  <a:srgbClr val="1D2129"/>
                </a:solidFill>
                <a:effectLst/>
                <a:latin typeface="PingFangSC-Regular"/>
              </a:rPr>
              <a:t>字节和</a:t>
            </a:r>
            <a:r>
              <a:rPr lang="en-US" altLang="zh-CN" b="0" i="0" dirty="0">
                <a:solidFill>
                  <a:srgbClr val="1D2129"/>
                </a:solidFill>
                <a:effectLst/>
                <a:latin typeface="PingFangSC-Regular"/>
              </a:rPr>
              <a:t>1728</a:t>
            </a:r>
            <a:r>
              <a:rPr lang="zh-CN" altLang="en-US" b="0" i="0" dirty="0">
                <a:solidFill>
                  <a:srgbClr val="1D2129"/>
                </a:solidFill>
                <a:effectLst/>
                <a:latin typeface="PingFangSC-Regular"/>
              </a:rPr>
              <a:t>字节</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图</a:t>
            </a:r>
            <a:r>
              <a:rPr lang="en-US" altLang="zh-CN" b="0" i="0" dirty="0">
                <a:solidFill>
                  <a:srgbClr val="1D2129"/>
                </a:solidFill>
                <a:effectLst/>
                <a:latin typeface="PingFangSC-Regular"/>
              </a:rPr>
              <a:t>8</a:t>
            </a:r>
            <a:r>
              <a:rPr lang="zh-CN" altLang="en-US" b="0" i="0" dirty="0">
                <a:solidFill>
                  <a:srgbClr val="1D2129"/>
                </a:solidFill>
                <a:effectLst/>
                <a:latin typeface="PingFangSC-Regular"/>
              </a:rPr>
              <a:t>显示了不同工作负载配置的单线程性能数字。预分配可将所有工作负载的性能提高</a:t>
            </a:r>
            <a:r>
              <a:rPr lang="en-US" altLang="zh-CN" b="0" i="0" dirty="0">
                <a:solidFill>
                  <a:srgbClr val="1D2129"/>
                </a:solidFill>
                <a:effectLst/>
                <a:latin typeface="PingFangSC-Regular"/>
              </a:rPr>
              <a:t>22%</a:t>
            </a:r>
            <a:r>
              <a:rPr lang="zh-CN" altLang="en-US" b="0" i="0" dirty="0">
                <a:solidFill>
                  <a:srgbClr val="1D2129"/>
                </a:solidFill>
                <a:effectLst/>
                <a:latin typeface="PingFangSC-Regular"/>
              </a:rPr>
              <a:t>。这种改进的一个原因是在</a:t>
            </a:r>
            <a:r>
              <a:rPr lang="en-US" altLang="zh-CN" b="0" i="0" dirty="0">
                <a:solidFill>
                  <a:srgbClr val="1D2129"/>
                </a:solidFill>
                <a:effectLst/>
                <a:latin typeface="PingFangSC-Regular"/>
              </a:rPr>
              <a:t>Delta</a:t>
            </a:r>
            <a:r>
              <a:rPr lang="zh-CN" altLang="en-US" b="0" i="0" dirty="0">
                <a:solidFill>
                  <a:srgbClr val="1D2129"/>
                </a:solidFill>
                <a:effectLst/>
                <a:latin typeface="PingFangSC-Regular"/>
              </a:rPr>
              <a:t>链遍历期间更好的局部性。</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2557818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图</a:t>
            </a:r>
            <a:r>
              <a:rPr lang="en-US" altLang="zh-CN" b="0" i="0" dirty="0">
                <a:solidFill>
                  <a:srgbClr val="1D2129"/>
                </a:solidFill>
                <a:effectLst/>
                <a:latin typeface="PingFangSC-Regular"/>
              </a:rPr>
              <a:t>10</a:t>
            </a:r>
            <a:r>
              <a:rPr lang="zh-CN" altLang="en-US" b="0" i="0" dirty="0">
                <a:solidFill>
                  <a:srgbClr val="1D2129"/>
                </a:solidFill>
                <a:effectLst/>
                <a:latin typeface="PingFangSC-Regular"/>
              </a:rPr>
              <a:t>显示，在高并发水平下，由于取消了集中的</a:t>
            </a:r>
            <a:r>
              <a:rPr lang="en-US" altLang="zh-CN" b="0" i="0" dirty="0">
                <a:solidFill>
                  <a:srgbClr val="1D2129"/>
                </a:solidFill>
                <a:effectLst/>
                <a:latin typeface="PingFangSC-Regular"/>
              </a:rPr>
              <a:t>epoch</a:t>
            </a:r>
            <a:r>
              <a:rPr lang="zh-CN" altLang="en-US" b="0" i="0" dirty="0">
                <a:solidFill>
                  <a:srgbClr val="1D2129"/>
                </a:solidFill>
                <a:effectLst/>
                <a:latin typeface="PingFangSC-Regular"/>
              </a:rPr>
              <a:t>计数器，我们改进的</a:t>
            </a:r>
            <a:r>
              <a:rPr lang="en-US" altLang="zh-CN" b="0" i="0" dirty="0">
                <a:solidFill>
                  <a:srgbClr val="1D2129"/>
                </a:solidFill>
                <a:effectLst/>
                <a:latin typeface="PingFangSC-Regular"/>
              </a:rPr>
              <a:t>GC</a:t>
            </a:r>
            <a:r>
              <a:rPr lang="zh-CN" altLang="en-US" b="0" i="0" dirty="0">
                <a:solidFill>
                  <a:srgbClr val="1D2129"/>
                </a:solidFill>
                <a:effectLst/>
                <a:latin typeface="PingFangSC-Regular"/>
              </a:rPr>
              <a:t>方案是优越的。与</a:t>
            </a:r>
            <a:r>
              <a:rPr lang="en-US" altLang="zh-CN" b="0" i="0" dirty="0">
                <a:solidFill>
                  <a:srgbClr val="1D2129"/>
                </a:solidFill>
                <a:effectLst/>
                <a:latin typeface="PingFangSC-Regular"/>
              </a:rPr>
              <a:t>Rand-Int</a:t>
            </a:r>
            <a:r>
              <a:rPr lang="zh-CN" altLang="en-US" b="0" i="0" dirty="0">
                <a:solidFill>
                  <a:srgbClr val="1D2129"/>
                </a:solidFill>
                <a:effectLst/>
                <a:latin typeface="PingFangSC-Regular"/>
              </a:rPr>
              <a:t>相比，</a:t>
            </a:r>
            <a:r>
              <a:rPr lang="en-US" altLang="zh-CN" b="0" i="0" dirty="0">
                <a:solidFill>
                  <a:srgbClr val="1D2129"/>
                </a:solidFill>
                <a:effectLst/>
                <a:latin typeface="PingFangSC-Regular"/>
              </a:rPr>
              <a:t>Mono-Int</a:t>
            </a:r>
            <a:r>
              <a:rPr lang="zh-CN" altLang="en-US" b="0" i="0" dirty="0">
                <a:solidFill>
                  <a:srgbClr val="1D2129"/>
                </a:solidFill>
                <a:effectLst/>
                <a:latin typeface="PingFangSC-Regular"/>
              </a:rPr>
              <a:t>键的效果更明显</a:t>
            </a:r>
            <a:r>
              <a:rPr lang="en-US" altLang="zh-CN" b="0" i="0" dirty="0">
                <a:solidFill>
                  <a:srgbClr val="1D2129"/>
                </a:solidFill>
                <a:effectLst/>
                <a:latin typeface="PingFangSC-Regular"/>
              </a:rPr>
              <a:t>(20</a:t>
            </a:r>
            <a:r>
              <a:rPr lang="zh-CN" altLang="en-US" b="0" i="0" dirty="0">
                <a:solidFill>
                  <a:srgbClr val="1D2129"/>
                </a:solidFill>
                <a:effectLst/>
                <a:latin typeface="PingFangSC-Regular"/>
              </a:rPr>
              <a:t>个线程提高</a:t>
            </a:r>
            <a:r>
              <a:rPr lang="en-US" altLang="zh-CN" b="0" i="0" dirty="0">
                <a:solidFill>
                  <a:srgbClr val="1D2129"/>
                </a:solidFill>
                <a:effectLst/>
                <a:latin typeface="PingFangSC-Regular"/>
              </a:rPr>
              <a:t>1.3</a:t>
            </a:r>
            <a:r>
              <a:rPr lang="zh-CN" altLang="en-US" b="0" i="0" dirty="0">
                <a:solidFill>
                  <a:srgbClr val="1D2129"/>
                </a:solidFill>
                <a:effectLst/>
                <a:latin typeface="PingFangSC-Regular"/>
              </a:rPr>
              <a:t>倍</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，因为</a:t>
            </a:r>
            <a:r>
              <a:rPr lang="en-US" altLang="zh-CN" b="0" i="0" dirty="0">
                <a:solidFill>
                  <a:srgbClr val="1D2129"/>
                </a:solidFill>
                <a:effectLst/>
                <a:latin typeface="PingFangSC-Regular"/>
              </a:rPr>
              <a:t>Mono-Int</a:t>
            </a:r>
            <a:r>
              <a:rPr lang="zh-CN" altLang="en-US" b="0" i="0" dirty="0">
                <a:solidFill>
                  <a:srgbClr val="1D2129"/>
                </a:solidFill>
                <a:effectLst/>
                <a:latin typeface="PingFangSC-Regular"/>
              </a:rPr>
              <a:t>工作负载运行得更快，因此，缓存线失效更频繁地发生，因为工作线程在进入和退出索引例程时增加和减少集中的历元计数器。</a:t>
            </a:r>
            <a:endParaRPr lang="en-US" altLang="zh-CN" b="0" i="0" dirty="0">
              <a:solidFill>
                <a:srgbClr val="1D2129"/>
              </a:solidFill>
              <a:effectLst/>
              <a:latin typeface="PingFangSC-Regular"/>
            </a:endParaRPr>
          </a:p>
          <a:p>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我们评估了</a:t>
            </a:r>
            <a:r>
              <a:rPr lang="en-US" altLang="zh-CN" b="0" i="0" dirty="0" err="1">
                <a:solidFill>
                  <a:srgbClr val="1D2129"/>
                </a:solidFill>
                <a:effectLst/>
                <a:latin typeface="PingFangSC-Regular"/>
              </a:rPr>
              <a:t>OpenBw</a:t>
            </a:r>
            <a:r>
              <a:rPr lang="en-US" altLang="zh-CN" b="0" i="0" dirty="0">
                <a:solidFill>
                  <a:srgbClr val="1D2129"/>
                </a:solidFill>
                <a:effectLst/>
                <a:latin typeface="PingFangSC-Regular"/>
              </a:rPr>
              <a:t>-Tree</a:t>
            </a:r>
            <a:r>
              <a:rPr lang="zh-CN" altLang="en-US" b="0" i="0" dirty="0">
                <a:solidFill>
                  <a:srgbClr val="1D2129"/>
                </a:solidFill>
                <a:effectLst/>
                <a:latin typeface="PingFangSC-Regular"/>
              </a:rPr>
              <a:t>的</a:t>
            </a:r>
            <a:r>
              <a:rPr lang="en-US" altLang="zh-CN" b="0" i="0" dirty="0">
                <a:solidFill>
                  <a:srgbClr val="1D2129"/>
                </a:solidFill>
                <a:effectLst/>
                <a:latin typeface="PingFangSC-Regular"/>
              </a:rPr>
              <a:t>Delta</a:t>
            </a:r>
            <a:r>
              <a:rPr lang="zh-CN" altLang="en-US" b="0" i="0" dirty="0">
                <a:solidFill>
                  <a:srgbClr val="1D2129"/>
                </a:solidFill>
                <a:effectLst/>
                <a:latin typeface="PingFangSC-Regular"/>
              </a:rPr>
              <a:t>链长度和节点大小设置如何影响其性能。前者决定在合并</a:t>
            </a:r>
            <a:r>
              <a:rPr lang="en-US" altLang="zh-CN" b="0" i="0" dirty="0">
                <a:solidFill>
                  <a:srgbClr val="1D2129"/>
                </a:solidFill>
                <a:effectLst/>
                <a:latin typeface="PingFangSC-Regular"/>
              </a:rPr>
              <a:t>Delta Chain</a:t>
            </a:r>
            <a:r>
              <a:rPr lang="zh-CN" altLang="en-US" b="0" i="0" dirty="0">
                <a:solidFill>
                  <a:srgbClr val="1D2129"/>
                </a:solidFill>
                <a:effectLst/>
                <a:latin typeface="PingFangSC-Regular"/>
              </a:rPr>
              <a:t>之前可以存在的记录数量，而后者决定基本节点的项数组可以存储的键</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值对的数量。所有实验都使用</a:t>
            </a:r>
            <a:r>
              <a:rPr lang="en-US" altLang="zh-CN" b="0" i="0" dirty="0">
                <a:solidFill>
                  <a:srgbClr val="1D2129"/>
                </a:solidFill>
                <a:effectLst/>
                <a:latin typeface="PingFangSC-Regular"/>
              </a:rPr>
              <a:t>20</a:t>
            </a:r>
            <a:r>
              <a:rPr lang="zh-CN" altLang="en-US" b="0" i="0" dirty="0">
                <a:solidFill>
                  <a:srgbClr val="1D2129"/>
                </a:solidFill>
                <a:effectLst/>
                <a:latin typeface="PingFangSC-Regular"/>
              </a:rPr>
              <a:t>个工作线程运行。</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15</a:t>
            </a:fld>
            <a:endParaRPr lang="zh-CN" altLang="en-US"/>
          </a:p>
        </p:txBody>
      </p:sp>
    </p:spTree>
    <p:extLst>
      <p:ext uri="{BB962C8B-B14F-4D97-AF65-F5344CB8AC3E}">
        <p14:creationId xmlns:p14="http://schemas.microsoft.com/office/powerpoint/2010/main" val="3069757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为了更好地了解这些优化中的每一个的好处，我们总结了图</a:t>
            </a:r>
            <a:r>
              <a:rPr lang="en-US" altLang="zh-CN" b="0" i="0" dirty="0">
                <a:solidFill>
                  <a:srgbClr val="1D2129"/>
                </a:solidFill>
                <a:effectLst/>
                <a:latin typeface="PingFangSC-Regular"/>
              </a:rPr>
              <a:t>12</a:t>
            </a:r>
            <a:r>
              <a:rPr lang="zh-CN" altLang="en-US" b="0" i="0" dirty="0">
                <a:solidFill>
                  <a:srgbClr val="1D2129"/>
                </a:solidFill>
                <a:effectLst/>
                <a:latin typeface="PingFangSC-Regular"/>
              </a:rPr>
              <a:t>中以前的实验结果。图</a:t>
            </a:r>
            <a:r>
              <a:rPr lang="en-US" altLang="zh-CN" b="0" i="0" dirty="0">
                <a:solidFill>
                  <a:srgbClr val="1D2129"/>
                </a:solidFill>
                <a:effectLst/>
                <a:latin typeface="PingFangSC-Regular"/>
              </a:rPr>
              <a:t>12A</a:t>
            </a:r>
            <a:r>
              <a:rPr lang="zh-CN" altLang="en-US" b="0" i="0" dirty="0">
                <a:solidFill>
                  <a:srgbClr val="1D2129"/>
                </a:solidFill>
                <a:effectLst/>
                <a:latin typeface="PingFangSC-Regular"/>
              </a:rPr>
              <a:t>中的结果是将优化应用于</a:t>
            </a:r>
            <a:r>
              <a:rPr lang="en-US" altLang="zh-CN" b="0" i="0" dirty="0" err="1">
                <a:solidFill>
                  <a:srgbClr val="1D2129"/>
                </a:solidFill>
                <a:effectLst/>
                <a:latin typeface="PingFangSC-Regular"/>
              </a:rPr>
              <a:t>OpenBw</a:t>
            </a:r>
            <a:r>
              <a:rPr lang="en-US" altLang="zh-CN" b="0" i="0" dirty="0">
                <a:solidFill>
                  <a:srgbClr val="1D2129"/>
                </a:solidFill>
                <a:effectLst/>
                <a:latin typeface="PingFangSC-Regular"/>
              </a:rPr>
              <a:t>-Tree</a:t>
            </a:r>
            <a:r>
              <a:rPr lang="zh-CN" altLang="en-US" b="0" i="0" dirty="0">
                <a:solidFill>
                  <a:srgbClr val="1D2129"/>
                </a:solidFill>
                <a:effectLst/>
                <a:latin typeface="PingFangSC-Regular"/>
              </a:rPr>
              <a:t>的改进，每次一个。我们将</a:t>
            </a:r>
            <a:r>
              <a:rPr lang="en-US" altLang="zh-CN" b="0" i="0" dirty="0">
                <a:solidFill>
                  <a:srgbClr val="1D2129"/>
                </a:solidFill>
                <a:effectLst/>
                <a:latin typeface="PingFangSC-Regular"/>
              </a:rPr>
              <a:t>Rand-Int</a:t>
            </a:r>
            <a:r>
              <a:rPr lang="zh-CN" altLang="en-US" b="0" i="0" dirty="0">
                <a:solidFill>
                  <a:srgbClr val="1D2129"/>
                </a:solidFill>
                <a:effectLst/>
                <a:latin typeface="PingFangSC-Regular"/>
              </a:rPr>
              <a:t>键用于使用单个和</a:t>
            </a:r>
            <a:r>
              <a:rPr lang="en-US" altLang="zh-CN" b="0" i="0" dirty="0">
                <a:solidFill>
                  <a:srgbClr val="1D2129"/>
                </a:solidFill>
                <a:effectLst/>
                <a:latin typeface="PingFangSC-Regular"/>
              </a:rPr>
              <a:t>20</a:t>
            </a:r>
            <a:r>
              <a:rPr lang="zh-CN" altLang="en-US" b="0" i="0" dirty="0">
                <a:solidFill>
                  <a:srgbClr val="1D2129"/>
                </a:solidFill>
                <a:effectLst/>
                <a:latin typeface="PingFangSC-Regular"/>
              </a:rPr>
              <a:t>个工作线程执行的读</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更新工作负载。当只有一个线程时，预分配是最有益的优化，因为它将吞吐量提高了</a:t>
            </a:r>
            <a:r>
              <a:rPr lang="en-US" altLang="zh-CN" b="0" i="0" dirty="0">
                <a:solidFill>
                  <a:srgbClr val="1D2129"/>
                </a:solidFill>
                <a:effectLst/>
                <a:latin typeface="PingFangSC-Regular"/>
              </a:rPr>
              <a:t>28%</a:t>
            </a:r>
            <a:r>
              <a:rPr lang="zh-CN" altLang="en-US" b="0" i="0" dirty="0">
                <a:solidFill>
                  <a:srgbClr val="1D2129"/>
                </a:solidFill>
                <a:effectLst/>
                <a:latin typeface="PingFangSC-Regular"/>
              </a:rPr>
              <a:t>。快速合并和搜索快捷方式是第二有效的优化，速度提高了</a:t>
            </a:r>
            <a:r>
              <a:rPr lang="en-US" altLang="zh-CN" b="0" i="0" dirty="0">
                <a:solidFill>
                  <a:srgbClr val="1D2129"/>
                </a:solidFill>
                <a:effectLst/>
                <a:latin typeface="PingFangSC-Regular"/>
              </a:rPr>
              <a:t>18%</a:t>
            </a:r>
            <a:r>
              <a:rPr lang="zh-CN" altLang="en-US" b="0" i="0" dirty="0">
                <a:solidFill>
                  <a:srgbClr val="1D2129"/>
                </a:solidFill>
                <a:effectLst/>
                <a:latin typeface="PingFangSC-Regular"/>
              </a:rPr>
              <a:t>。如果没有重复的键，启用非唯一键支持几乎没有影响。类似的结论也适用于多线程配置。图</a:t>
            </a:r>
            <a:r>
              <a:rPr lang="en-US" altLang="zh-CN" b="0" i="0" dirty="0">
                <a:solidFill>
                  <a:srgbClr val="1D2129"/>
                </a:solidFill>
                <a:effectLst/>
                <a:latin typeface="PingFangSC-Regular"/>
              </a:rPr>
              <a:t>12B</a:t>
            </a:r>
            <a:r>
              <a:rPr lang="zh-CN" altLang="en-US" b="0" i="0" dirty="0">
                <a:solidFill>
                  <a:srgbClr val="1D2129"/>
                </a:solidFill>
                <a:effectLst/>
                <a:latin typeface="PingFangSC-Regular"/>
              </a:rPr>
              <a:t>显示了使用</a:t>
            </a:r>
            <a:r>
              <a:rPr lang="en-US" altLang="zh-CN" b="0" i="0" dirty="0">
                <a:solidFill>
                  <a:srgbClr val="1D2129"/>
                </a:solidFill>
                <a:effectLst/>
                <a:latin typeface="PingFangSC-Regular"/>
              </a:rPr>
              <a:t>Mono-Int</a:t>
            </a:r>
            <a:r>
              <a:rPr lang="zh-CN" altLang="en-US" b="0" i="0" dirty="0">
                <a:solidFill>
                  <a:srgbClr val="1D2129"/>
                </a:solidFill>
                <a:effectLst/>
                <a:latin typeface="PingFangSC-Regular"/>
              </a:rPr>
              <a:t>键的所有工作负载类型的基准</a:t>
            </a:r>
            <a:r>
              <a:rPr lang="en-US" altLang="zh-CN" b="0" i="0" dirty="0">
                <a:solidFill>
                  <a:srgbClr val="1D2129"/>
                </a:solidFill>
                <a:effectLst/>
                <a:latin typeface="PingFangSC-Regular"/>
              </a:rPr>
              <a:t>BW-Tree</a:t>
            </a:r>
            <a:r>
              <a:rPr lang="zh-CN" altLang="en-US" b="0" i="0" dirty="0">
                <a:solidFill>
                  <a:srgbClr val="1D2129"/>
                </a:solidFill>
                <a:effectLst/>
                <a:latin typeface="PingFangSC-Regular"/>
              </a:rPr>
              <a:t>和</a:t>
            </a:r>
            <a:r>
              <a:rPr lang="en-US" altLang="zh-CN" b="0" i="0" dirty="0" err="1">
                <a:solidFill>
                  <a:srgbClr val="1D2129"/>
                </a:solidFill>
                <a:effectLst/>
                <a:latin typeface="PingFangSC-Regular"/>
              </a:rPr>
              <a:t>OpenBw</a:t>
            </a:r>
            <a:r>
              <a:rPr lang="en-US" altLang="zh-CN" b="0" i="0" dirty="0">
                <a:solidFill>
                  <a:srgbClr val="1D2129"/>
                </a:solidFill>
                <a:effectLst/>
                <a:latin typeface="PingFangSC-Regular"/>
              </a:rPr>
              <a:t>-Tree</a:t>
            </a:r>
            <a:r>
              <a:rPr lang="zh-CN" altLang="en-US" b="0" i="0" dirty="0">
                <a:solidFill>
                  <a:srgbClr val="1D2129"/>
                </a:solidFill>
                <a:effectLst/>
                <a:latin typeface="PingFangSC-Regular"/>
              </a:rPr>
              <a:t>之间的比较。数字是使用</a:t>
            </a:r>
            <a:r>
              <a:rPr lang="en-US" altLang="zh-CN" b="0" i="0" dirty="0">
                <a:solidFill>
                  <a:srgbClr val="1D2129"/>
                </a:solidFill>
                <a:effectLst/>
                <a:latin typeface="PingFangSC-Regular"/>
              </a:rPr>
              <a:t>20</a:t>
            </a:r>
            <a:r>
              <a:rPr lang="zh-CN" altLang="en-US" b="0" i="0" dirty="0">
                <a:solidFill>
                  <a:srgbClr val="1D2129"/>
                </a:solidFill>
                <a:effectLst/>
                <a:latin typeface="PingFangSC-Regular"/>
              </a:rPr>
              <a:t>个工作线程来衡量的。如图所示，我们应用于</a:t>
            </a:r>
            <a:r>
              <a:rPr lang="en-US" altLang="zh-CN" b="0" i="0" dirty="0">
                <a:solidFill>
                  <a:srgbClr val="1D2129"/>
                </a:solidFill>
                <a:effectLst/>
                <a:latin typeface="PingFangSC-Regular"/>
              </a:rPr>
              <a:t>BW-Tree</a:t>
            </a:r>
            <a:r>
              <a:rPr lang="zh-CN" altLang="en-US" b="0" i="0" dirty="0">
                <a:solidFill>
                  <a:srgbClr val="1D2129"/>
                </a:solidFill>
                <a:effectLst/>
                <a:latin typeface="PingFangSC-Regular"/>
              </a:rPr>
              <a:t>的优化对所有工作负载类型都同样有效，将操作速度提高了</a:t>
            </a:r>
            <a:r>
              <a:rPr lang="en-US" altLang="zh-CN" b="0" i="0" dirty="0">
                <a:solidFill>
                  <a:srgbClr val="1D2129"/>
                </a:solidFill>
                <a:effectLst/>
                <a:latin typeface="PingFangSC-Regular"/>
              </a:rPr>
              <a:t>27-35%</a:t>
            </a:r>
            <a:r>
              <a:rPr lang="zh-CN" altLang="en-US" b="0" i="0" dirty="0">
                <a:solidFill>
                  <a:srgbClr val="1D2129"/>
                </a:solidFill>
                <a:effectLst/>
                <a:latin typeface="PingFangSC-Regular"/>
              </a:rPr>
              <a:t>。</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16</a:t>
            </a:fld>
            <a:endParaRPr lang="zh-CN" altLang="en-US"/>
          </a:p>
        </p:txBody>
      </p:sp>
    </p:spTree>
    <p:extLst>
      <p:ext uri="{BB962C8B-B14F-4D97-AF65-F5344CB8AC3E}">
        <p14:creationId xmlns:p14="http://schemas.microsoft.com/office/powerpoint/2010/main" val="2826036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1D2129"/>
                </a:solidFill>
                <a:effectLst/>
                <a:latin typeface="PingFangSC-Regular"/>
              </a:rPr>
              <a:t>Bw</a:t>
            </a:r>
            <a:r>
              <a:rPr lang="en-US" altLang="zh-CN" b="0" i="0" dirty="0">
                <a:solidFill>
                  <a:srgbClr val="1D2129"/>
                </a:solidFill>
                <a:effectLst/>
                <a:latin typeface="PingFangSC-Regular"/>
              </a:rPr>
              <a:t>-Tree</a:t>
            </a:r>
            <a:r>
              <a:rPr lang="zh-CN" altLang="en-US" b="0" i="0" dirty="0">
                <a:solidFill>
                  <a:srgbClr val="1D2129"/>
                </a:solidFill>
                <a:effectLst/>
                <a:latin typeface="PingFangSC-Regular"/>
              </a:rPr>
              <a:t>设计的显著特点是它是无锁的，而我们在这里测试的大多数其他数据结构都使用锁</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尽管很少</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。无锁数据结构通常在高争用环境中受到青睐，因为线程可以取得全局进展</a:t>
            </a:r>
            <a:r>
              <a:rPr lang="en-US" altLang="zh-CN" b="0" i="0" dirty="0">
                <a:solidFill>
                  <a:srgbClr val="1D2129"/>
                </a:solidFill>
                <a:effectLst/>
                <a:latin typeface="PingFangSC-Regular"/>
              </a:rPr>
              <a:t>[30]</a:t>
            </a:r>
            <a:r>
              <a:rPr lang="zh-CN" altLang="en-US" b="0" i="0" dirty="0">
                <a:solidFill>
                  <a:srgbClr val="1D2129"/>
                </a:solidFill>
                <a:effectLst/>
                <a:latin typeface="PingFangSC-Regular"/>
              </a:rPr>
              <a:t>，即使实际进展可能很小。为了更好地理解这个问题，我们创建了一个具有极端争用的专门工作负载。基准测试中的每个线程都使用带有唯一线程</a:t>
            </a:r>
            <a:r>
              <a:rPr lang="en-US" altLang="zh-CN" b="0" i="0" dirty="0">
                <a:solidFill>
                  <a:srgbClr val="1D2129"/>
                </a:solidFill>
                <a:effectLst/>
                <a:latin typeface="PingFangSC-Regular"/>
              </a:rPr>
              <a:t>ID</a:t>
            </a:r>
            <a:r>
              <a:rPr lang="zh-CN" altLang="en-US" b="0" i="0" dirty="0">
                <a:solidFill>
                  <a:srgbClr val="1D2129"/>
                </a:solidFill>
                <a:effectLst/>
                <a:latin typeface="PingFangSC-Regular"/>
              </a:rPr>
              <a:t>后缀的</a:t>
            </a:r>
            <a:r>
              <a:rPr lang="en-US" altLang="zh-CN" b="0" i="0" dirty="0">
                <a:solidFill>
                  <a:srgbClr val="1D2129"/>
                </a:solidFill>
                <a:effectLst/>
                <a:latin typeface="PingFangSC-Regular"/>
              </a:rPr>
              <a:t>RDTSC</a:t>
            </a:r>
            <a:r>
              <a:rPr lang="zh-CN" altLang="en-US" b="0" i="0" dirty="0">
                <a:solidFill>
                  <a:srgbClr val="1D2129"/>
                </a:solidFill>
                <a:effectLst/>
                <a:latin typeface="PingFangSC-Regular"/>
              </a:rPr>
              <a:t>指令来实时生成单调递增的整数作为键，以模拟多个线程将新记录添加到表的末尾。</a:t>
            </a:r>
            <a:endParaRPr lang="en-US" altLang="zh-CN" b="0" i="0" dirty="0">
              <a:solidFill>
                <a:srgbClr val="1D2129"/>
              </a:solidFill>
              <a:effectLst/>
              <a:latin typeface="PingFangSC-Regular"/>
            </a:endParaRPr>
          </a:p>
          <a:p>
            <a:r>
              <a:rPr lang="en-US" altLang="zh-CN" b="0" i="0" dirty="0" err="1">
                <a:solidFill>
                  <a:srgbClr val="1D2129"/>
                </a:solidFill>
                <a:effectLst/>
                <a:latin typeface="PingFangSC-Regular"/>
              </a:rPr>
              <a:t>OpenBw</a:t>
            </a:r>
            <a:r>
              <a:rPr lang="en-US" altLang="zh-CN" b="0" i="0" dirty="0">
                <a:solidFill>
                  <a:srgbClr val="1D2129"/>
                </a:solidFill>
                <a:effectLst/>
                <a:latin typeface="PingFangSC-Regular"/>
              </a:rPr>
              <a:t>-Tree</a:t>
            </a:r>
            <a:r>
              <a:rPr lang="zh-CN" altLang="en-US" b="0" i="0" dirty="0">
                <a:solidFill>
                  <a:srgbClr val="1D2129"/>
                </a:solidFill>
                <a:effectLst/>
                <a:latin typeface="PingFangSC-Regular"/>
              </a:rPr>
              <a:t>由于线程争夺</a:t>
            </a:r>
            <a:r>
              <a:rPr lang="en-US" altLang="zh-CN" b="0" i="0" dirty="0">
                <a:solidFill>
                  <a:srgbClr val="1D2129"/>
                </a:solidFill>
                <a:effectLst/>
                <a:latin typeface="PingFangSC-Regular"/>
              </a:rPr>
              <a:t>Delta</a:t>
            </a:r>
            <a:r>
              <a:rPr lang="zh-CN" altLang="en-US" b="0" i="0" dirty="0">
                <a:solidFill>
                  <a:srgbClr val="1D2129"/>
                </a:solidFill>
                <a:effectLst/>
                <a:latin typeface="PingFangSC-Regular"/>
              </a:rPr>
              <a:t>链的头部而遭受极高的中止率。表</a:t>
            </a:r>
            <a:r>
              <a:rPr lang="en-US" altLang="zh-CN" b="0" i="0" dirty="0">
                <a:solidFill>
                  <a:srgbClr val="1D2129"/>
                </a:solidFill>
                <a:effectLst/>
                <a:latin typeface="PingFangSC-Regular"/>
              </a:rPr>
              <a:t>2</a:t>
            </a:r>
            <a:r>
              <a:rPr lang="zh-CN" altLang="en-US" b="0" i="0" dirty="0">
                <a:solidFill>
                  <a:srgbClr val="1D2129"/>
                </a:solidFill>
                <a:effectLst/>
                <a:latin typeface="PingFangSC-Regular"/>
              </a:rPr>
              <a:t>显示中止率超过</a:t>
            </a:r>
            <a:r>
              <a:rPr lang="en-US" altLang="zh-CN" b="0" i="0" dirty="0">
                <a:solidFill>
                  <a:srgbClr val="1D2129"/>
                </a:solidFill>
                <a:effectLst/>
                <a:latin typeface="PingFangSC-Regular"/>
              </a:rPr>
              <a:t>1000%</a:t>
            </a:r>
            <a:r>
              <a:rPr lang="zh-CN" altLang="en-US" b="0" i="0" dirty="0">
                <a:solidFill>
                  <a:srgbClr val="1D2129"/>
                </a:solidFill>
                <a:effectLst/>
                <a:latin typeface="PingFangSC-Regular"/>
              </a:rPr>
              <a:t>，即平均每个插入有超过</a:t>
            </a:r>
            <a:r>
              <a:rPr lang="en-US" altLang="zh-CN" b="0" i="0" dirty="0">
                <a:solidFill>
                  <a:srgbClr val="1D2129"/>
                </a:solidFill>
                <a:effectLst/>
                <a:latin typeface="PingFangSC-Regular"/>
              </a:rPr>
              <a:t>10</a:t>
            </a:r>
            <a:r>
              <a:rPr lang="zh-CN" altLang="en-US" b="0" i="0" dirty="0">
                <a:solidFill>
                  <a:srgbClr val="1D2129"/>
                </a:solidFill>
                <a:effectLst/>
                <a:latin typeface="PingFangSC-Regular"/>
              </a:rPr>
              <a:t>个中止。</a:t>
            </a:r>
            <a:endParaRPr lang="zh-CN" altLang="en-US" dirty="0"/>
          </a:p>
        </p:txBody>
      </p:sp>
      <p:sp>
        <p:nvSpPr>
          <p:cNvPr id="4" name="灯片编号占位符 3"/>
          <p:cNvSpPr>
            <a:spLocks noGrp="1"/>
          </p:cNvSpPr>
          <p:nvPr>
            <p:ph type="sldNum" sz="quarter" idx="5"/>
          </p:nvPr>
        </p:nvSpPr>
        <p:spPr/>
        <p:txBody>
          <a:bodyPr/>
          <a:lstStyle/>
          <a:p>
            <a:fld id="{2EC4CBBC-8637-4165-99DD-B41B18DB10E4}" type="slidenum">
              <a:rPr lang="zh-CN" altLang="en-US" smtClean="0"/>
              <a:t>18</a:t>
            </a:fld>
            <a:endParaRPr lang="zh-CN" altLang="en-US"/>
          </a:p>
        </p:txBody>
      </p:sp>
    </p:spTree>
    <p:extLst>
      <p:ext uri="{BB962C8B-B14F-4D97-AF65-F5344CB8AC3E}">
        <p14:creationId xmlns:p14="http://schemas.microsoft.com/office/powerpoint/2010/main" val="4026107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如图</a:t>
            </a:r>
            <a:r>
              <a:rPr lang="en-US" altLang="zh-CN" b="0" i="0" dirty="0">
                <a:solidFill>
                  <a:srgbClr val="1D2129"/>
                </a:solidFill>
                <a:effectLst/>
                <a:latin typeface="PingFangSC-Regular"/>
              </a:rPr>
              <a:t>18</a:t>
            </a:r>
            <a:r>
              <a:rPr lang="zh-CN" altLang="en-US" b="0" i="0" dirty="0">
                <a:solidFill>
                  <a:srgbClr val="1D2129"/>
                </a:solidFill>
                <a:effectLst/>
                <a:latin typeface="PingFangSC-Regular"/>
              </a:rPr>
              <a:t>所示，通过消除只读工作负载的</a:t>
            </a:r>
            <a:r>
              <a:rPr lang="en-US" altLang="zh-CN" b="0" i="0" dirty="0">
                <a:solidFill>
                  <a:srgbClr val="1D2129"/>
                </a:solidFill>
                <a:effectLst/>
                <a:latin typeface="PingFangSC-Regular"/>
              </a:rPr>
              <a:t>delta chain</a:t>
            </a:r>
            <a:r>
              <a:rPr lang="zh-CN" altLang="en-US" b="0" i="0" dirty="0">
                <a:solidFill>
                  <a:srgbClr val="1D2129"/>
                </a:solidFill>
                <a:effectLst/>
                <a:latin typeface="PingFangSC-Regular"/>
              </a:rPr>
              <a:t>，性能提高了</a:t>
            </a:r>
            <a:r>
              <a:rPr lang="en-US" altLang="zh-CN" b="0" i="0" dirty="0">
                <a:solidFill>
                  <a:srgbClr val="1D2129"/>
                </a:solidFill>
                <a:effectLst/>
                <a:latin typeface="PingFangSC-Regular"/>
              </a:rPr>
              <a:t>23%</a:t>
            </a:r>
            <a:r>
              <a:rPr lang="zh-CN" altLang="en-US" b="0" i="0" dirty="0">
                <a:solidFill>
                  <a:srgbClr val="1D2129"/>
                </a:solidFill>
                <a:effectLst/>
                <a:latin typeface="PingFangSC-Regular"/>
              </a:rPr>
              <a:t>，因为不需要</a:t>
            </a:r>
            <a:r>
              <a:rPr lang="en-US" altLang="zh-CN" b="0" i="0" dirty="0">
                <a:solidFill>
                  <a:srgbClr val="1D2129"/>
                </a:solidFill>
                <a:effectLst/>
                <a:latin typeface="PingFangSC-Regular"/>
              </a:rPr>
              <a:t>replay</a:t>
            </a:r>
            <a:r>
              <a:rPr lang="zh-CN" altLang="en-US" b="0" i="0" dirty="0">
                <a:solidFill>
                  <a:srgbClr val="1D2129"/>
                </a:solidFill>
                <a:effectLst/>
                <a:latin typeface="PingFangSC-Regular"/>
              </a:rPr>
              <a:t>了</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禁用映射表</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我们通过调用一个插入后进程，用相应的物理指针替换内部节点中的节点</a:t>
            </a:r>
            <a:r>
              <a:rPr lang="en-US" altLang="zh-CN" b="0" i="0" dirty="0">
                <a:solidFill>
                  <a:srgbClr val="1D2129"/>
                </a:solidFill>
                <a:effectLst/>
                <a:latin typeface="PingFangSC-Regular"/>
              </a:rPr>
              <a:t>id</a:t>
            </a:r>
            <a:r>
              <a:rPr lang="zh-CN" altLang="en-US" b="0" i="0" dirty="0">
                <a:solidFill>
                  <a:srgbClr val="1D2129"/>
                </a:solidFill>
                <a:effectLst/>
                <a:latin typeface="PingFangSC-Regular"/>
              </a:rPr>
              <a:t>，从而消除了将节点</a:t>
            </a:r>
            <a:r>
              <a:rPr lang="en-US" altLang="zh-CN" b="0" i="0" dirty="0">
                <a:solidFill>
                  <a:srgbClr val="1D2129"/>
                </a:solidFill>
                <a:effectLst/>
                <a:latin typeface="PingFangSC-Regular"/>
              </a:rPr>
              <a:t>id</a:t>
            </a:r>
            <a:r>
              <a:rPr lang="zh-CN" altLang="en-US" b="0" i="0" dirty="0">
                <a:solidFill>
                  <a:srgbClr val="1D2129"/>
                </a:solidFill>
                <a:effectLst/>
                <a:latin typeface="PingFangSC-Regular"/>
              </a:rPr>
              <a:t>转换为物理指针的问题。因为插入需要映射表来更新多个入站指针，所以我们只检查只读工作负载。图</a:t>
            </a:r>
            <a:r>
              <a:rPr lang="en-US" altLang="zh-CN" b="0" i="0" dirty="0">
                <a:solidFill>
                  <a:srgbClr val="1D2129"/>
                </a:solidFill>
                <a:effectLst/>
                <a:latin typeface="PingFangSC-Regular"/>
              </a:rPr>
              <a:t>18</a:t>
            </a:r>
            <a:r>
              <a:rPr lang="zh-CN" altLang="en-US" b="0" i="0" dirty="0">
                <a:solidFill>
                  <a:srgbClr val="1D2129"/>
                </a:solidFill>
                <a:effectLst/>
                <a:latin typeface="PingFangSC-Regular"/>
              </a:rPr>
              <a:t>的第四列展示了禁用映射表的效果。由于加载指令的缓存丢失减少，读取性能提高了</a:t>
            </a:r>
            <a:r>
              <a:rPr lang="en-US" altLang="zh-CN" b="0" i="0" dirty="0">
                <a:solidFill>
                  <a:srgbClr val="1D2129"/>
                </a:solidFill>
                <a:effectLst/>
                <a:latin typeface="PingFangSC-Regular"/>
              </a:rPr>
              <a:t>18% (L1:</a:t>
            </a:r>
            <a:r>
              <a:rPr lang="zh-CN" altLang="en-US" b="0" i="0" dirty="0">
                <a:solidFill>
                  <a:srgbClr val="1D2129"/>
                </a:solidFill>
                <a:effectLst/>
                <a:latin typeface="PingFangSC-Regular"/>
              </a:rPr>
              <a:t>降低</a:t>
            </a:r>
            <a:r>
              <a:rPr lang="en-US" altLang="zh-CN" b="0" i="0" dirty="0">
                <a:solidFill>
                  <a:srgbClr val="1D2129"/>
                </a:solidFill>
                <a:effectLst/>
                <a:latin typeface="PingFangSC-Regular"/>
              </a:rPr>
              <a:t>32%;L3:</a:t>
            </a:r>
            <a:r>
              <a:rPr lang="zh-CN" altLang="en-US" b="0" i="0" dirty="0">
                <a:solidFill>
                  <a:srgbClr val="1D2129"/>
                </a:solidFill>
                <a:effectLst/>
                <a:latin typeface="PingFangSC-Regular"/>
              </a:rPr>
              <a:t>降低</a:t>
            </a:r>
            <a:r>
              <a:rPr lang="en-US" altLang="zh-CN" b="0" i="0" dirty="0">
                <a:solidFill>
                  <a:srgbClr val="1D2129"/>
                </a:solidFill>
                <a:effectLst/>
                <a:latin typeface="PingFangSC-Regular"/>
              </a:rPr>
              <a:t>52%)</a:t>
            </a:r>
            <a:r>
              <a:rPr lang="zh-CN" altLang="en-US" b="0" i="0" dirty="0">
                <a:solidFill>
                  <a:srgbClr val="1D2129"/>
                </a:solidFill>
                <a:effectLst/>
                <a:latin typeface="PingFangSC-Regular"/>
              </a:rPr>
              <a:t>。</a:t>
            </a:r>
            <a:endParaRPr lang="zh-CN" altLang="en-US" dirty="0"/>
          </a:p>
        </p:txBody>
      </p:sp>
      <p:sp>
        <p:nvSpPr>
          <p:cNvPr id="4" name="灯片编号占位符 3"/>
          <p:cNvSpPr>
            <a:spLocks noGrp="1"/>
          </p:cNvSpPr>
          <p:nvPr>
            <p:ph type="sldNum" sz="quarter" idx="5"/>
          </p:nvPr>
        </p:nvSpPr>
        <p:spPr/>
        <p:txBody>
          <a:bodyPr/>
          <a:lstStyle/>
          <a:p>
            <a:fld id="{2EC4CBBC-8637-4165-99DD-B41B18DB10E4}" type="slidenum">
              <a:rPr lang="zh-CN" altLang="en-US" smtClean="0"/>
              <a:t>19</a:t>
            </a:fld>
            <a:endParaRPr lang="zh-CN" altLang="en-US"/>
          </a:p>
        </p:txBody>
      </p:sp>
    </p:spTree>
    <p:extLst>
      <p:ext uri="{BB962C8B-B14F-4D97-AF65-F5344CB8AC3E}">
        <p14:creationId xmlns:p14="http://schemas.microsoft.com/office/powerpoint/2010/main" val="3504563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1D2129"/>
              </a:solidFill>
              <a:effectLst/>
              <a:latin typeface="PingFangSC-Regular"/>
            </a:endParaRPr>
          </a:p>
          <a:p>
            <a:r>
              <a:rPr lang="en-US" altLang="zh-CN" b="0" i="0" dirty="0" err="1">
                <a:solidFill>
                  <a:srgbClr val="1D2129"/>
                </a:solidFill>
                <a:effectLst/>
                <a:latin typeface="PingFangSC-Regular"/>
              </a:rPr>
              <a:t>OpenBw</a:t>
            </a:r>
            <a:r>
              <a:rPr lang="en-US" altLang="zh-CN" b="0" i="0" dirty="0">
                <a:solidFill>
                  <a:srgbClr val="1D2129"/>
                </a:solidFill>
                <a:effectLst/>
                <a:latin typeface="PingFangSC-Regular"/>
              </a:rPr>
              <a:t>-Tree</a:t>
            </a:r>
            <a:r>
              <a:rPr lang="zh-CN" altLang="en-US" b="0" i="0" dirty="0">
                <a:solidFill>
                  <a:srgbClr val="1D2129"/>
                </a:solidFill>
                <a:effectLst/>
                <a:latin typeface="PingFangSC-Regular"/>
              </a:rPr>
              <a:t>也比使用乐观锁耦合的</a:t>
            </a:r>
            <a:r>
              <a:rPr lang="en-US" altLang="zh-CN" b="0" i="0" dirty="0" err="1">
                <a:solidFill>
                  <a:srgbClr val="1D2129"/>
                </a:solidFill>
                <a:effectLst/>
                <a:latin typeface="PingFangSC-Regular"/>
              </a:rPr>
              <a:t>B+Tree</a:t>
            </a:r>
            <a:r>
              <a:rPr lang="zh-CN" altLang="en-US" b="0" i="0" dirty="0">
                <a:solidFill>
                  <a:srgbClr val="1D2129"/>
                </a:solidFill>
                <a:effectLst/>
                <a:latin typeface="PingFangSC-Regular"/>
              </a:rPr>
              <a:t>慢，这表明与现代基于锁的同步技术相比，无锁并不总是有回报</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20</a:t>
            </a:fld>
            <a:endParaRPr lang="zh-CN" altLang="en-US"/>
          </a:p>
        </p:txBody>
      </p:sp>
    </p:spTree>
    <p:extLst>
      <p:ext uri="{BB962C8B-B14F-4D97-AF65-F5344CB8AC3E}">
        <p14:creationId xmlns:p14="http://schemas.microsoft.com/office/powerpoint/2010/main" val="1253007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a:t>
            </a:fld>
            <a:endParaRPr lang="zh-CN" altLang="en-US"/>
          </a:p>
        </p:txBody>
      </p:sp>
    </p:spTree>
    <p:extLst>
      <p:ext uri="{BB962C8B-B14F-4D97-AF65-F5344CB8AC3E}">
        <p14:creationId xmlns:p14="http://schemas.microsoft.com/office/powerpoint/2010/main" val="1845652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a:t>
            </a:fld>
            <a:endParaRPr lang="zh-CN" altLang="en-US"/>
          </a:p>
        </p:txBody>
      </p:sp>
    </p:spTree>
    <p:extLst>
      <p:ext uri="{BB962C8B-B14F-4D97-AF65-F5344CB8AC3E}">
        <p14:creationId xmlns:p14="http://schemas.microsoft.com/office/powerpoint/2010/main" val="668500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CAS </a:t>
            </a:r>
            <a:r>
              <a:rPr lang="zh-CN" altLang="en-US" b="0" i="0" dirty="0">
                <a:solidFill>
                  <a:srgbClr val="333333"/>
                </a:solidFill>
                <a:effectLst/>
                <a:latin typeface="Helvetica Neue"/>
              </a:rPr>
              <a:t>操作包含三个操作数 </a:t>
            </a:r>
            <a:r>
              <a:rPr lang="en-US" altLang="zh-CN" b="0" i="0" dirty="0">
                <a:solidFill>
                  <a:srgbClr val="333333"/>
                </a:solidFill>
                <a:effectLst/>
                <a:latin typeface="Helvetica Neue"/>
              </a:rPr>
              <a:t>—— </a:t>
            </a:r>
            <a:r>
              <a:rPr lang="zh-CN" altLang="en-US" b="0" i="0" dirty="0">
                <a:solidFill>
                  <a:srgbClr val="333333"/>
                </a:solidFill>
                <a:effectLst/>
                <a:latin typeface="Helvetica Neue"/>
              </a:rPr>
              <a:t>内存位置（</a:t>
            </a:r>
            <a:r>
              <a:rPr lang="en-US" altLang="zh-CN" b="0" i="0" dirty="0">
                <a:solidFill>
                  <a:srgbClr val="333333"/>
                </a:solidFill>
                <a:effectLst/>
                <a:latin typeface="Helvetica Neue"/>
              </a:rPr>
              <a:t>V</a:t>
            </a:r>
            <a:r>
              <a:rPr lang="zh-CN" altLang="en-US" b="0" i="0" dirty="0">
                <a:solidFill>
                  <a:srgbClr val="333333"/>
                </a:solidFill>
                <a:effectLst/>
                <a:latin typeface="Helvetica Neue"/>
              </a:rPr>
              <a:t>）、预期原值（</a:t>
            </a:r>
            <a:r>
              <a:rPr lang="en-US" altLang="zh-CN" b="0" i="0" dirty="0">
                <a:solidFill>
                  <a:srgbClr val="333333"/>
                </a:solidFill>
                <a:effectLst/>
                <a:latin typeface="Helvetica Neue"/>
              </a:rPr>
              <a:t>A</a:t>
            </a:r>
            <a:r>
              <a:rPr lang="zh-CN" altLang="en-US" b="0" i="0" dirty="0">
                <a:solidFill>
                  <a:srgbClr val="333333"/>
                </a:solidFill>
                <a:effectLst/>
                <a:latin typeface="Helvetica Neue"/>
              </a:rPr>
              <a:t>）和新值</a:t>
            </a:r>
            <a:r>
              <a:rPr lang="en-US" altLang="zh-CN" b="0" i="0" dirty="0">
                <a:solidFill>
                  <a:srgbClr val="333333"/>
                </a:solidFill>
                <a:effectLst/>
                <a:latin typeface="Helvetica Neue"/>
              </a:rPr>
              <a:t>(B)</a:t>
            </a:r>
            <a:r>
              <a:rPr lang="zh-CN" altLang="en-US" b="0" i="0" dirty="0">
                <a:solidFill>
                  <a:srgbClr val="333333"/>
                </a:solidFill>
                <a:effectLst/>
                <a:latin typeface="Helvetica Neue"/>
              </a:rPr>
              <a:t>。如果内存位置的值与预期原值相匹配，那么处理器会自动将该位置值更新为新值。否则，处理器不做任何操作。无论哪种情况，它都会在 </a:t>
            </a:r>
            <a:r>
              <a:rPr lang="en-US" altLang="zh-CN" b="0" i="0" dirty="0">
                <a:solidFill>
                  <a:srgbClr val="333333"/>
                </a:solidFill>
                <a:effectLst/>
                <a:latin typeface="Helvetica Neue"/>
              </a:rPr>
              <a:t>CAS </a:t>
            </a:r>
            <a:r>
              <a:rPr lang="zh-CN" altLang="en-US" b="0" i="0" dirty="0">
                <a:solidFill>
                  <a:srgbClr val="333333"/>
                </a:solidFill>
                <a:effectLst/>
                <a:latin typeface="Helvetica Neue"/>
              </a:rPr>
              <a:t>指令之前返回该位置的值。</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a:t>
            </a:fld>
            <a:endParaRPr lang="zh-CN" altLang="en-US"/>
          </a:p>
        </p:txBody>
      </p:sp>
    </p:spTree>
    <p:extLst>
      <p:ext uri="{BB962C8B-B14F-4D97-AF65-F5344CB8AC3E}">
        <p14:creationId xmlns:p14="http://schemas.microsoft.com/office/powerpoint/2010/main" val="3143907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如图</a:t>
            </a:r>
            <a:r>
              <a:rPr lang="en-US" altLang="zh-CN" b="0" i="0" dirty="0">
                <a:solidFill>
                  <a:srgbClr val="1D2129"/>
                </a:solidFill>
                <a:effectLst/>
                <a:latin typeface="PingFangSC-Regular"/>
              </a:rPr>
              <a:t>2</a:t>
            </a:r>
            <a:r>
              <a:rPr lang="zh-CN" altLang="en-US" b="0" i="0" dirty="0">
                <a:solidFill>
                  <a:srgbClr val="1D2129"/>
                </a:solidFill>
                <a:effectLst/>
                <a:latin typeface="PingFangSC-Regular"/>
              </a:rPr>
              <a:t>所示，</a:t>
            </a:r>
            <a:r>
              <a:rPr lang="en-US" altLang="zh-CN" b="0" i="0" dirty="0">
                <a:solidFill>
                  <a:srgbClr val="1D2129"/>
                </a:solidFill>
                <a:effectLst/>
                <a:latin typeface="PingFangSC-Regular"/>
              </a:rPr>
              <a:t>Delta Chain</a:t>
            </a:r>
            <a:r>
              <a:rPr lang="zh-CN" altLang="en-US" b="0" i="0" dirty="0">
                <a:solidFill>
                  <a:srgbClr val="1D2129"/>
                </a:solidFill>
                <a:effectLst/>
                <a:latin typeface="PingFangSC-Regular"/>
              </a:rPr>
              <a:t>是一个单链表，其中包含对基本节点所做修改的按时间顺序排列的历史记录。</a:t>
            </a:r>
            <a:r>
              <a:rPr lang="en-US" altLang="zh-CN" b="0" i="0" dirty="0">
                <a:solidFill>
                  <a:srgbClr val="1D2129"/>
                </a:solidFill>
                <a:effectLst/>
                <a:latin typeface="PingFangSC-Regular"/>
              </a:rPr>
              <a:t>Delta Chain</a:t>
            </a:r>
            <a:r>
              <a:rPr lang="zh-CN" altLang="en-US" b="0" i="0" dirty="0">
                <a:solidFill>
                  <a:srgbClr val="1D2129"/>
                </a:solidFill>
                <a:effectLst/>
                <a:latin typeface="PingFangSC-Regular"/>
              </a:rPr>
              <a:t>中的条目使用物理指针连接，尾部指向基本节点。基本节点和它的增量记录都包含表示该时间点逻辑节点状态的额外元数据</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参见表</a:t>
            </a:r>
            <a:r>
              <a:rPr lang="en-US" altLang="zh-CN" b="0" i="0" dirty="0">
                <a:solidFill>
                  <a:srgbClr val="1D2129"/>
                </a:solidFill>
                <a:effectLst/>
                <a:latin typeface="PingFangSC-Regular"/>
              </a:rPr>
              <a:t>1)</a:t>
            </a:r>
            <a:r>
              <a:rPr lang="zh-CN" altLang="en-US" b="0" i="0" dirty="0">
                <a:solidFill>
                  <a:srgbClr val="1D2129"/>
                </a:solidFill>
                <a:effectLst/>
                <a:latin typeface="PingFangSC-Regular"/>
              </a:rPr>
              <a:t>。也就是说，当一个工作线程更新一个逻辑节点时，它们会计算逻辑节点的最新属性并将它们存储在增量记录中。然后，线程在导航树或执行结构修改时使用这些信息，以避免不得不遍历</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和重放</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节点的</a:t>
            </a:r>
            <a:r>
              <a:rPr lang="en-US" altLang="zh-CN" b="0" i="0" dirty="0">
                <a:solidFill>
                  <a:srgbClr val="1D2129"/>
                </a:solidFill>
                <a:effectLst/>
                <a:latin typeface="PingFangSC-Regular"/>
              </a:rPr>
              <a:t>Delta Chain</a:t>
            </a:r>
            <a:r>
              <a:rPr lang="zh-CN" altLang="en-US" b="0" i="0" dirty="0">
                <a:solidFill>
                  <a:srgbClr val="1D2129"/>
                </a:solidFill>
                <a:effectLst/>
                <a:latin typeface="PingFangSC-Regular"/>
              </a:rPr>
              <a:t>。</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映射表中节点的逻辑链接指向</a:t>
            </a:r>
            <a:r>
              <a:rPr lang="en-US" altLang="zh-CN" b="0" i="0" dirty="0">
                <a:solidFill>
                  <a:srgbClr val="1D2129"/>
                </a:solidFill>
                <a:effectLst/>
                <a:latin typeface="PingFangSC-Regular"/>
              </a:rPr>
              <a:t>Delta Chain</a:t>
            </a:r>
            <a:r>
              <a:rPr lang="zh-CN" altLang="en-US" b="0" i="0" dirty="0">
                <a:solidFill>
                  <a:srgbClr val="1D2129"/>
                </a:solidFill>
                <a:effectLst/>
                <a:latin typeface="PingFangSC-Regular"/>
              </a:rPr>
              <a:t>条目或基本节点。线程将新条目追加到节点的</a:t>
            </a:r>
            <a:r>
              <a:rPr lang="en-US" altLang="zh-CN" b="0" i="0" dirty="0">
                <a:solidFill>
                  <a:srgbClr val="1D2129"/>
                </a:solidFill>
                <a:effectLst/>
                <a:latin typeface="PingFangSC-Regular"/>
              </a:rPr>
              <a:t>Delta Chain</a:t>
            </a:r>
            <a:r>
              <a:rPr lang="zh-CN" altLang="en-US" b="0" i="0">
                <a:solidFill>
                  <a:srgbClr val="1D2129"/>
                </a:solidFill>
                <a:effectLst/>
                <a:latin typeface="PingFangSC-Regular"/>
              </a:rPr>
              <a:t>头，然后更新映射表中的物理地址。</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3035949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a:t>
            </a:fld>
            <a:endParaRPr lang="zh-CN" altLang="en-US"/>
          </a:p>
        </p:txBody>
      </p:sp>
    </p:spTree>
    <p:extLst>
      <p:ext uri="{BB962C8B-B14F-4D97-AF65-F5344CB8AC3E}">
        <p14:creationId xmlns:p14="http://schemas.microsoft.com/office/powerpoint/2010/main" val="3035949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21212"/>
                </a:solidFill>
                <a:effectLst/>
                <a:latin typeface="-apple-system"/>
              </a:rPr>
              <a:t>delta</a:t>
            </a:r>
            <a:r>
              <a:rPr lang="zh-CN" altLang="en-US" b="0" i="0" dirty="0">
                <a:solidFill>
                  <a:srgbClr val="121212"/>
                </a:solidFill>
                <a:effectLst/>
                <a:latin typeface="-apple-system"/>
              </a:rPr>
              <a:t>结构一般在堆上申请，在遍历</a:t>
            </a:r>
            <a:r>
              <a:rPr lang="en-US" altLang="zh-CN" b="0" i="0" dirty="0">
                <a:solidFill>
                  <a:srgbClr val="121212"/>
                </a:solidFill>
                <a:effectLst/>
                <a:latin typeface="-apple-system"/>
              </a:rPr>
              <a:t>delta</a:t>
            </a:r>
            <a:r>
              <a:rPr lang="zh-CN" altLang="en-US" b="0" i="0" dirty="0">
                <a:solidFill>
                  <a:srgbClr val="121212"/>
                </a:solidFill>
                <a:effectLst/>
                <a:latin typeface="-apple-system"/>
              </a:rPr>
              <a:t>链时不可避免会产生一些</a:t>
            </a:r>
            <a:r>
              <a:rPr lang="en-US" altLang="zh-CN" b="0" i="0" dirty="0">
                <a:solidFill>
                  <a:srgbClr val="121212"/>
                </a:solidFill>
                <a:effectLst/>
                <a:latin typeface="-apple-system"/>
              </a:rPr>
              <a:t>cache miss</a:t>
            </a:r>
            <a:r>
              <a:rPr lang="zh-CN" altLang="en-US" b="0" i="0" dirty="0">
                <a:solidFill>
                  <a:srgbClr val="121212"/>
                </a:solidFill>
                <a:effectLst/>
                <a:latin typeface="-apple-system"/>
              </a:rPr>
              <a:t>，并且</a:t>
            </a:r>
            <a:r>
              <a:rPr lang="en-US" altLang="zh-CN" b="0" i="0" dirty="0">
                <a:solidFill>
                  <a:srgbClr val="121212"/>
                </a:solidFill>
                <a:effectLst/>
                <a:latin typeface="-apple-system"/>
              </a:rPr>
              <a:t>delta</a:t>
            </a:r>
            <a:r>
              <a:rPr lang="zh-CN" altLang="en-US" b="0" i="0" dirty="0">
                <a:solidFill>
                  <a:srgbClr val="121212"/>
                </a:solidFill>
                <a:effectLst/>
                <a:latin typeface="-apple-system"/>
              </a:rPr>
              <a:t>体积不大，多线程频繁申请内存会成为性能瓶颈。</a:t>
            </a:r>
            <a:endParaRPr lang="en-US" altLang="zh-CN" b="0" i="0" dirty="0">
              <a:solidFill>
                <a:srgbClr val="121212"/>
              </a:solidFill>
              <a:effectLst/>
              <a:latin typeface="-apple-system"/>
            </a:endParaRPr>
          </a:p>
          <a:p>
            <a:r>
              <a:rPr lang="zh-CN" altLang="en-US" b="0" i="0" dirty="0">
                <a:solidFill>
                  <a:srgbClr val="121212"/>
                </a:solidFill>
                <a:effectLst/>
                <a:latin typeface="-apple-system"/>
              </a:rPr>
              <a:t>为了应对这一问题，如图</a:t>
            </a:r>
            <a:r>
              <a:rPr lang="en-US" altLang="zh-CN" b="0" i="0" dirty="0">
                <a:solidFill>
                  <a:srgbClr val="121212"/>
                </a:solidFill>
                <a:effectLst/>
                <a:latin typeface="-apple-system"/>
              </a:rPr>
              <a:t>4</a:t>
            </a:r>
            <a:r>
              <a:rPr lang="zh-CN" altLang="en-US" b="0" i="0" dirty="0">
                <a:solidFill>
                  <a:srgbClr val="121212"/>
                </a:solidFill>
                <a:effectLst/>
                <a:latin typeface="-apple-system"/>
              </a:rPr>
              <a:t>，</a:t>
            </a:r>
            <a:r>
              <a:rPr lang="en-US" altLang="zh-CN" b="0" i="0" dirty="0" err="1">
                <a:solidFill>
                  <a:srgbClr val="121212"/>
                </a:solidFill>
                <a:effectLst/>
                <a:latin typeface="-apple-system"/>
              </a:rPr>
              <a:t>OpenBw</a:t>
            </a:r>
            <a:r>
              <a:rPr lang="en-US" altLang="zh-CN" b="0" i="0" dirty="0">
                <a:solidFill>
                  <a:srgbClr val="121212"/>
                </a:solidFill>
                <a:effectLst/>
                <a:latin typeface="-apple-system"/>
              </a:rPr>
              <a:t>-Tree</a:t>
            </a:r>
            <a:r>
              <a:rPr lang="zh-CN" altLang="en-US" b="0" i="0" dirty="0">
                <a:solidFill>
                  <a:srgbClr val="121212"/>
                </a:solidFill>
                <a:effectLst/>
                <a:latin typeface="-apple-system"/>
              </a:rPr>
              <a:t>在</a:t>
            </a:r>
            <a:r>
              <a:rPr lang="en-US" altLang="zh-CN" b="0" i="0" dirty="0">
                <a:solidFill>
                  <a:srgbClr val="121212"/>
                </a:solidFill>
                <a:effectLst/>
                <a:latin typeface="-apple-system"/>
              </a:rPr>
              <a:t>base node</a:t>
            </a:r>
            <a:r>
              <a:rPr lang="zh-CN" altLang="en-US" b="0" i="0" dirty="0">
                <a:solidFill>
                  <a:srgbClr val="121212"/>
                </a:solidFill>
                <a:effectLst/>
                <a:latin typeface="-apple-system"/>
              </a:rPr>
              <a:t>相邻的低地址处预申请了一定量将要应用在该</a:t>
            </a:r>
            <a:r>
              <a:rPr lang="en-US" altLang="zh-CN" b="0" i="0" dirty="0">
                <a:solidFill>
                  <a:srgbClr val="121212"/>
                </a:solidFill>
                <a:effectLst/>
                <a:latin typeface="-apple-system"/>
              </a:rPr>
              <a:t>base node</a:t>
            </a:r>
            <a:r>
              <a:rPr lang="zh-CN" altLang="en-US" b="0" i="0" dirty="0">
                <a:solidFill>
                  <a:srgbClr val="121212"/>
                </a:solidFill>
                <a:effectLst/>
                <a:latin typeface="-apple-system"/>
              </a:rPr>
              <a:t>上的</a:t>
            </a:r>
            <a:r>
              <a:rPr lang="en-US" altLang="zh-CN" b="0" i="0" dirty="0">
                <a:solidFill>
                  <a:srgbClr val="121212"/>
                </a:solidFill>
                <a:effectLst/>
                <a:latin typeface="-apple-system"/>
              </a:rPr>
              <a:t>delta</a:t>
            </a:r>
            <a:r>
              <a:rPr lang="zh-CN" altLang="en-US" b="0" i="0" dirty="0">
                <a:solidFill>
                  <a:srgbClr val="121212"/>
                </a:solidFill>
                <a:effectLst/>
                <a:latin typeface="-apple-system"/>
              </a:rPr>
              <a:t>结构。从高地址到低地址，每次需要</a:t>
            </a:r>
            <a:r>
              <a:rPr lang="en-US" altLang="zh-CN" b="0" i="0" dirty="0">
                <a:solidFill>
                  <a:srgbClr val="121212"/>
                </a:solidFill>
                <a:effectLst/>
                <a:latin typeface="-apple-system"/>
              </a:rPr>
              <a:t>delta</a:t>
            </a:r>
            <a:r>
              <a:rPr lang="zh-CN" altLang="en-US" b="0" i="0" dirty="0">
                <a:solidFill>
                  <a:srgbClr val="121212"/>
                </a:solidFill>
                <a:effectLst/>
                <a:latin typeface="-apple-system"/>
              </a:rPr>
              <a:t>结构时都会从这部分空间中去取。这样遍历</a:t>
            </a:r>
            <a:r>
              <a:rPr lang="en-US" altLang="zh-CN" b="0" i="0" dirty="0">
                <a:solidFill>
                  <a:srgbClr val="121212"/>
                </a:solidFill>
                <a:effectLst/>
                <a:latin typeface="-apple-system"/>
              </a:rPr>
              <a:t>delta</a:t>
            </a:r>
            <a:r>
              <a:rPr lang="zh-CN" altLang="en-US" b="0" i="0" dirty="0">
                <a:solidFill>
                  <a:srgbClr val="121212"/>
                </a:solidFill>
                <a:effectLst/>
                <a:latin typeface="-apple-system"/>
              </a:rPr>
              <a:t>链时，因为先遍历到的</a:t>
            </a:r>
            <a:r>
              <a:rPr lang="en-US" altLang="zh-CN" b="0" i="0" dirty="0">
                <a:solidFill>
                  <a:srgbClr val="121212"/>
                </a:solidFill>
                <a:effectLst/>
                <a:latin typeface="-apple-system"/>
              </a:rPr>
              <a:t>delta</a:t>
            </a:r>
            <a:r>
              <a:rPr lang="zh-CN" altLang="en-US" b="0" i="0" dirty="0">
                <a:solidFill>
                  <a:srgbClr val="121212"/>
                </a:solidFill>
                <a:effectLst/>
                <a:latin typeface="-apple-system"/>
              </a:rPr>
              <a:t>结构是后申请的，所以大致上是按从低地址到高地址的连续内存空间中访问内存。预先做</a:t>
            </a:r>
            <a:r>
              <a:rPr lang="en-US" altLang="zh-CN" b="0" i="0" dirty="0">
                <a:solidFill>
                  <a:srgbClr val="121212"/>
                </a:solidFill>
                <a:effectLst/>
                <a:latin typeface="-apple-system"/>
              </a:rPr>
              <a:t>cache prefetch</a:t>
            </a:r>
            <a:r>
              <a:rPr lang="zh-CN" altLang="en-US" b="0" i="0" dirty="0">
                <a:solidFill>
                  <a:srgbClr val="121212"/>
                </a:solidFill>
                <a:effectLst/>
                <a:latin typeface="-apple-system"/>
              </a:rPr>
              <a:t>载入所有</a:t>
            </a:r>
            <a:r>
              <a:rPr lang="en-US" altLang="zh-CN" b="0" i="0" dirty="0">
                <a:solidFill>
                  <a:srgbClr val="121212"/>
                </a:solidFill>
                <a:effectLst/>
                <a:latin typeface="-apple-system"/>
              </a:rPr>
              <a:t>delta</a:t>
            </a:r>
            <a:r>
              <a:rPr lang="zh-CN" altLang="en-US" b="0" i="0" dirty="0">
                <a:solidFill>
                  <a:srgbClr val="121212"/>
                </a:solidFill>
                <a:effectLst/>
                <a:latin typeface="-apple-system"/>
              </a:rPr>
              <a:t>结构，这样就不会再有</a:t>
            </a:r>
            <a:r>
              <a:rPr lang="en-US" altLang="zh-CN" b="0" i="0" dirty="0">
                <a:solidFill>
                  <a:srgbClr val="121212"/>
                </a:solidFill>
                <a:effectLst/>
                <a:latin typeface="-apple-system"/>
              </a:rPr>
              <a:t>cache miss</a:t>
            </a:r>
            <a:r>
              <a:rPr lang="zh-CN" altLang="en-US" b="0" i="0" dirty="0">
                <a:solidFill>
                  <a:srgbClr val="121212"/>
                </a:solidFill>
                <a:effectLst/>
                <a:latin typeface="-apple-system"/>
              </a:rPr>
              <a:t>的问题，大大提升性能。</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8</a:t>
            </a:fld>
            <a:endParaRPr lang="zh-CN" altLang="en-US"/>
          </a:p>
        </p:txBody>
      </p:sp>
    </p:spTree>
    <p:extLst>
      <p:ext uri="{BB962C8B-B14F-4D97-AF65-F5344CB8AC3E}">
        <p14:creationId xmlns:p14="http://schemas.microsoft.com/office/powerpoint/2010/main" val="2625256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原始</a:t>
            </a:r>
            <a:r>
              <a:rPr lang="en-US" altLang="zh-CN" b="0" i="0" dirty="0" err="1">
                <a:solidFill>
                  <a:srgbClr val="1D2129"/>
                </a:solidFill>
                <a:effectLst/>
                <a:latin typeface="PingFangSC-Regular"/>
              </a:rPr>
              <a:t>Bw</a:t>
            </a:r>
            <a:r>
              <a:rPr lang="en-US" altLang="zh-CN" b="0" i="0" dirty="0">
                <a:solidFill>
                  <a:srgbClr val="1D2129"/>
                </a:solidFill>
                <a:effectLst/>
                <a:latin typeface="PingFangSC-Regular"/>
              </a:rPr>
              <a:t>-Tree[25]</a:t>
            </a:r>
            <a:r>
              <a:rPr lang="zh-CN" altLang="en-US" b="0" i="0" dirty="0">
                <a:solidFill>
                  <a:srgbClr val="1D2129"/>
                </a:solidFill>
                <a:effectLst/>
                <a:latin typeface="PingFangSC-Regular"/>
              </a:rPr>
              <a:t>的基于时代的</a:t>
            </a:r>
            <a:r>
              <a:rPr lang="en-US" altLang="zh-CN" b="0" i="0" dirty="0">
                <a:solidFill>
                  <a:srgbClr val="1D2129"/>
                </a:solidFill>
                <a:effectLst/>
                <a:latin typeface="PingFangSC-Regular"/>
              </a:rPr>
              <a:t>GC</a:t>
            </a:r>
            <a:r>
              <a:rPr lang="zh-CN" altLang="en-US" b="0" i="0" dirty="0">
                <a:solidFill>
                  <a:srgbClr val="1D2129"/>
                </a:solidFill>
                <a:effectLst/>
                <a:latin typeface="PingFangSC-Regular"/>
              </a:rPr>
              <a:t>方案提供了安全的内存回收，可以防止索引在可能存在正在访问内存的线程时重用内存。使用这种方法，索引维护一个全局</a:t>
            </a:r>
            <a:r>
              <a:rPr lang="en-US" altLang="zh-CN" b="0" i="0" dirty="0">
                <a:solidFill>
                  <a:srgbClr val="1D2129"/>
                </a:solidFill>
                <a:effectLst/>
                <a:latin typeface="PingFangSC-Regular"/>
              </a:rPr>
              <a:t>epoch</a:t>
            </a:r>
            <a:r>
              <a:rPr lang="zh-CN" altLang="en-US" b="0" i="0" dirty="0">
                <a:solidFill>
                  <a:srgbClr val="1D2129"/>
                </a:solidFill>
                <a:effectLst/>
                <a:latin typeface="PingFangSC-Regular"/>
              </a:rPr>
              <a:t>对象的列表，并以固定的间隔</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例如，每</a:t>
            </a:r>
            <a:r>
              <a:rPr lang="en-US" altLang="zh-CN" b="0" i="0" dirty="0">
                <a:solidFill>
                  <a:srgbClr val="1D2129"/>
                </a:solidFill>
                <a:effectLst/>
                <a:latin typeface="PingFangSC-Regular"/>
              </a:rPr>
              <a:t>40</a:t>
            </a:r>
            <a:r>
              <a:rPr lang="zh-CN" altLang="en-US" b="0" i="0" dirty="0">
                <a:solidFill>
                  <a:srgbClr val="1D2129"/>
                </a:solidFill>
                <a:effectLst/>
                <a:latin typeface="PingFangSC-Regular"/>
              </a:rPr>
              <a:t>毫秒一次</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将新的</a:t>
            </a:r>
            <a:r>
              <a:rPr lang="en-US" altLang="zh-CN" b="0" i="0" dirty="0">
                <a:solidFill>
                  <a:srgbClr val="1D2129"/>
                </a:solidFill>
                <a:effectLst/>
                <a:latin typeface="PingFangSC-Regular"/>
              </a:rPr>
              <a:t>epoch</a:t>
            </a:r>
            <a:r>
              <a:rPr lang="zh-CN" altLang="en-US" b="0" i="0" dirty="0">
                <a:solidFill>
                  <a:srgbClr val="1D2129"/>
                </a:solidFill>
                <a:effectLst/>
                <a:latin typeface="PingFangSC-Regular"/>
              </a:rPr>
              <a:t>对象追加到该列表的末尾。每个线程在访问索引的内部数据结构</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例如，执行键查找</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之前，必须通过在当前</a:t>
            </a:r>
            <a:r>
              <a:rPr lang="en-US" altLang="zh-CN" b="0" i="0" dirty="0">
                <a:solidFill>
                  <a:srgbClr val="1D2129"/>
                </a:solidFill>
                <a:effectLst/>
                <a:latin typeface="PingFangSC-Regular"/>
              </a:rPr>
              <a:t>epoch</a:t>
            </a:r>
            <a:r>
              <a:rPr lang="zh-CN" altLang="en-US" b="0" i="0" dirty="0">
                <a:solidFill>
                  <a:srgbClr val="1D2129"/>
                </a:solidFill>
                <a:effectLst/>
                <a:latin typeface="PingFangSC-Regular"/>
              </a:rPr>
              <a:t>对象中注册自己来进入</a:t>
            </a:r>
            <a:r>
              <a:rPr lang="en-US" altLang="zh-CN" b="0" i="0" dirty="0">
                <a:solidFill>
                  <a:srgbClr val="1D2129"/>
                </a:solidFill>
                <a:effectLst/>
                <a:latin typeface="PingFangSC-Regular"/>
              </a:rPr>
              <a:t>epoch</a:t>
            </a:r>
            <a:r>
              <a:rPr lang="zh-CN" altLang="en-US" b="0" i="0" dirty="0">
                <a:solidFill>
                  <a:srgbClr val="1D2129"/>
                </a:solidFill>
                <a:effectLst/>
                <a:latin typeface="PingFangSC-Regular"/>
              </a:rPr>
              <a:t>。当线程完成它的操作时，它将自己从它所进入的纪元中删除。任何被线程标记为删除的对象都被添加到当前纪元的垃圾列表中。一旦所有线程退出一个</a:t>
            </a:r>
            <a:r>
              <a:rPr lang="en-US" altLang="zh-CN" b="0" i="0" dirty="0">
                <a:solidFill>
                  <a:srgbClr val="1D2129"/>
                </a:solidFill>
                <a:effectLst/>
                <a:latin typeface="PingFangSC-Regular"/>
              </a:rPr>
              <a:t>epoch</a:t>
            </a:r>
            <a:r>
              <a:rPr lang="zh-CN" altLang="en-US" b="0" i="0" dirty="0">
                <a:solidFill>
                  <a:srgbClr val="1D2129"/>
                </a:solidFill>
                <a:effectLst/>
                <a:latin typeface="PingFangSC-Regular"/>
              </a:rPr>
              <a:t>，索引的</a:t>
            </a:r>
            <a:r>
              <a:rPr lang="en-US" altLang="zh-CN" b="0" i="0" dirty="0">
                <a:solidFill>
                  <a:srgbClr val="1D2129"/>
                </a:solidFill>
                <a:effectLst/>
                <a:latin typeface="PingFangSC-Regular"/>
              </a:rPr>
              <a:t>GC</a:t>
            </a:r>
            <a:r>
              <a:rPr lang="zh-CN" altLang="en-US" b="0" i="0" dirty="0">
                <a:solidFill>
                  <a:srgbClr val="1D2129"/>
                </a:solidFill>
                <a:effectLst/>
                <a:latin typeface="PingFangSC-Regular"/>
              </a:rPr>
              <a:t>组件就可以回收该</a:t>
            </a:r>
            <a:r>
              <a:rPr lang="en-US" altLang="zh-CN" b="0" i="0" dirty="0">
                <a:solidFill>
                  <a:srgbClr val="1D2129"/>
                </a:solidFill>
                <a:effectLst/>
                <a:latin typeface="PingFangSC-Regular"/>
              </a:rPr>
              <a:t>epoch</a:t>
            </a:r>
            <a:r>
              <a:rPr lang="zh-CN" altLang="en-US" b="0" i="0" dirty="0">
                <a:solidFill>
                  <a:srgbClr val="1D2129"/>
                </a:solidFill>
                <a:effectLst/>
                <a:latin typeface="PingFangSC-Regular"/>
              </a:rPr>
              <a:t>中标记为删除的对象。</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图</a:t>
            </a:r>
            <a:r>
              <a:rPr lang="en-US" altLang="zh-CN" b="0" i="0" dirty="0">
                <a:solidFill>
                  <a:srgbClr val="1D2129"/>
                </a:solidFill>
                <a:effectLst/>
                <a:latin typeface="PingFangSC-Regular"/>
              </a:rPr>
              <a:t>5a</a:t>
            </a:r>
            <a:r>
              <a:rPr lang="zh-CN" altLang="en-US" b="0" i="0" dirty="0">
                <a:solidFill>
                  <a:srgbClr val="1D2129"/>
                </a:solidFill>
                <a:effectLst/>
                <a:latin typeface="PingFangSC-Regular"/>
              </a:rPr>
              <a:t>说明了具有三个活动时段、三个工作线程</a:t>
            </a:r>
            <a:r>
              <a:rPr lang="en-US" altLang="zh-CN" b="0" i="0" dirty="0">
                <a:solidFill>
                  <a:srgbClr val="1D2129"/>
                </a:solidFill>
                <a:effectLst/>
                <a:latin typeface="PingFangSC-Regular"/>
              </a:rPr>
              <a:t>(t1, t2, t3)</a:t>
            </a:r>
            <a:r>
              <a:rPr lang="zh-CN" altLang="en-US" b="0" i="0" dirty="0">
                <a:solidFill>
                  <a:srgbClr val="1D2129"/>
                </a:solidFill>
                <a:effectLst/>
                <a:latin typeface="PingFangSC-Regular"/>
              </a:rPr>
              <a:t>和一个后台</a:t>
            </a:r>
            <a:r>
              <a:rPr lang="en-US" altLang="zh-CN" b="0" i="0" dirty="0">
                <a:solidFill>
                  <a:srgbClr val="1D2129"/>
                </a:solidFill>
                <a:effectLst/>
                <a:latin typeface="PingFangSC-Regular"/>
              </a:rPr>
              <a:t>GC</a:t>
            </a:r>
            <a:r>
              <a:rPr lang="zh-CN" altLang="en-US" b="0" i="0" dirty="0">
                <a:solidFill>
                  <a:srgbClr val="1D2129"/>
                </a:solidFill>
                <a:effectLst/>
                <a:latin typeface="PingFangSC-Regular"/>
              </a:rPr>
              <a:t>线程</a:t>
            </a:r>
            <a:r>
              <a:rPr lang="en-US" altLang="zh-CN" b="0" i="0" dirty="0">
                <a:solidFill>
                  <a:srgbClr val="1D2129"/>
                </a:solidFill>
                <a:effectLst/>
                <a:latin typeface="PingFangSC-Regular"/>
              </a:rPr>
              <a:t>(</a:t>
            </a:r>
            <a:r>
              <a:rPr lang="en-US" altLang="zh-CN" b="0" i="0" dirty="0" err="1">
                <a:solidFill>
                  <a:srgbClr val="1D2129"/>
                </a:solidFill>
                <a:effectLst/>
                <a:latin typeface="PingFangSC-Regular"/>
              </a:rPr>
              <a:t>tдc</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的集中式</a:t>
            </a:r>
            <a:r>
              <a:rPr lang="en-US" altLang="zh-CN" b="0" i="0" dirty="0">
                <a:solidFill>
                  <a:srgbClr val="1D2129"/>
                </a:solidFill>
                <a:effectLst/>
                <a:latin typeface="PingFangSC-Regular"/>
              </a:rPr>
              <a:t>GC</a:t>
            </a:r>
            <a:r>
              <a:rPr lang="zh-CN" altLang="en-US" b="0" i="0" dirty="0">
                <a:solidFill>
                  <a:srgbClr val="1D2129"/>
                </a:solidFill>
                <a:effectLst/>
                <a:latin typeface="PingFangSC-Regular"/>
              </a:rPr>
              <a:t>方案。在这个图中，</a:t>
            </a:r>
            <a:r>
              <a:rPr lang="en-US" altLang="zh-CN" b="0" i="0" dirty="0">
                <a:solidFill>
                  <a:srgbClr val="1D2129"/>
                </a:solidFill>
                <a:effectLst/>
                <a:latin typeface="PingFangSC-Regular"/>
              </a:rPr>
              <a:t>t2</a:t>
            </a:r>
            <a:r>
              <a:rPr lang="zh-CN" altLang="en-US" b="0" i="0" dirty="0">
                <a:solidFill>
                  <a:srgbClr val="1D2129"/>
                </a:solidFill>
                <a:effectLst/>
                <a:latin typeface="PingFangSC-Regular"/>
              </a:rPr>
              <a:t>将一个新节点添加到纪元</a:t>
            </a:r>
            <a:r>
              <a:rPr lang="en-US" altLang="zh-CN" b="0" i="0" dirty="0">
                <a:solidFill>
                  <a:srgbClr val="1D2129"/>
                </a:solidFill>
                <a:effectLst/>
                <a:latin typeface="PingFangSC-Regular"/>
              </a:rPr>
              <a:t>103</a:t>
            </a:r>
            <a:r>
              <a:rPr lang="zh-CN" altLang="en-US" b="0" i="0" dirty="0">
                <a:solidFill>
                  <a:srgbClr val="1D2129"/>
                </a:solidFill>
                <a:effectLst/>
                <a:latin typeface="PingFangSC-Regular"/>
              </a:rPr>
              <a:t>的垃圾列表中。同时，</a:t>
            </a:r>
            <a:r>
              <a:rPr lang="en-US" altLang="zh-CN" b="0" i="0" dirty="0">
                <a:solidFill>
                  <a:srgbClr val="1D2129"/>
                </a:solidFill>
                <a:effectLst/>
                <a:latin typeface="PingFangSC-Regular"/>
              </a:rPr>
              <a:t>GC</a:t>
            </a:r>
            <a:r>
              <a:rPr lang="zh-CN" altLang="en-US" b="0" i="0" dirty="0">
                <a:solidFill>
                  <a:srgbClr val="1D2129"/>
                </a:solidFill>
                <a:effectLst/>
                <a:latin typeface="PingFangSC-Regular"/>
              </a:rPr>
              <a:t>线程</a:t>
            </a:r>
            <a:r>
              <a:rPr lang="en-US" altLang="zh-CN" b="0" i="0" dirty="0" err="1">
                <a:solidFill>
                  <a:srgbClr val="1D2129"/>
                </a:solidFill>
                <a:effectLst/>
                <a:latin typeface="PingFangSC-Regular"/>
              </a:rPr>
              <a:t>tдc</a:t>
            </a:r>
            <a:r>
              <a:rPr lang="zh-CN" altLang="en-US" b="0" i="0" dirty="0">
                <a:solidFill>
                  <a:srgbClr val="1D2129"/>
                </a:solidFill>
                <a:effectLst/>
                <a:latin typeface="PingFangSC-Regular"/>
              </a:rPr>
              <a:t>将一个新的</a:t>
            </a:r>
            <a:r>
              <a:rPr lang="en-US" altLang="zh-CN" b="0" i="0" dirty="0">
                <a:solidFill>
                  <a:srgbClr val="1D2129"/>
                </a:solidFill>
                <a:effectLst/>
                <a:latin typeface="PingFangSC-Regular"/>
              </a:rPr>
              <a:t>epoch</a:t>
            </a:r>
            <a:r>
              <a:rPr lang="zh-CN" altLang="en-US" b="0" i="0" dirty="0">
                <a:solidFill>
                  <a:srgbClr val="1D2129"/>
                </a:solidFill>
                <a:effectLst/>
                <a:latin typeface="PingFangSC-Regular"/>
              </a:rPr>
              <a:t>对象安装到</a:t>
            </a:r>
            <a:r>
              <a:rPr lang="en-US" altLang="zh-CN" b="0" i="0" dirty="0">
                <a:solidFill>
                  <a:srgbClr val="1D2129"/>
                </a:solidFill>
                <a:effectLst/>
                <a:latin typeface="PingFangSC-Regular"/>
              </a:rPr>
              <a:t>epoch</a:t>
            </a:r>
            <a:r>
              <a:rPr lang="zh-CN" altLang="en-US" b="0" i="0" dirty="0">
                <a:solidFill>
                  <a:srgbClr val="1D2129"/>
                </a:solidFill>
                <a:effectLst/>
                <a:latin typeface="PingFangSC-Regular"/>
              </a:rPr>
              <a:t>列表中。由于新纪元</a:t>
            </a:r>
            <a:r>
              <a:rPr lang="en-US" altLang="zh-CN" b="0" i="0" dirty="0">
                <a:solidFill>
                  <a:srgbClr val="1D2129"/>
                </a:solidFill>
                <a:effectLst/>
                <a:latin typeface="PingFangSC-Regular"/>
              </a:rPr>
              <a:t>101</a:t>
            </a:r>
            <a:r>
              <a:rPr lang="zh-CN" altLang="en-US" b="0" i="0" dirty="0">
                <a:solidFill>
                  <a:srgbClr val="1D2129"/>
                </a:solidFill>
                <a:effectLst/>
                <a:latin typeface="PingFangSC-Regular"/>
              </a:rPr>
              <a:t>内的计数器已达到零，</a:t>
            </a:r>
            <a:r>
              <a:rPr lang="en-US" altLang="zh-CN" b="0" i="0" dirty="0" err="1">
                <a:solidFill>
                  <a:srgbClr val="1D2129"/>
                </a:solidFill>
                <a:effectLst/>
                <a:latin typeface="PingFangSC-Regular"/>
              </a:rPr>
              <a:t>tдc</a:t>
            </a:r>
            <a:r>
              <a:rPr lang="zh-CN" altLang="en-US" b="0" i="0" dirty="0">
                <a:solidFill>
                  <a:srgbClr val="1D2129"/>
                </a:solidFill>
                <a:effectLst/>
                <a:latin typeface="PingFangSC-Regular"/>
              </a:rPr>
              <a:t>将回收其垃圾列表中的所有条目。</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这种集中式</a:t>
            </a:r>
            <a:r>
              <a:rPr lang="en-US" altLang="zh-CN" b="0" i="0" dirty="0">
                <a:solidFill>
                  <a:srgbClr val="1D2129"/>
                </a:solidFill>
                <a:effectLst/>
                <a:latin typeface="PingFangSC-Regular"/>
              </a:rPr>
              <a:t>GC</a:t>
            </a:r>
            <a:r>
              <a:rPr lang="zh-CN" altLang="en-US" b="0" i="0" dirty="0">
                <a:solidFill>
                  <a:srgbClr val="1D2129"/>
                </a:solidFill>
                <a:effectLst/>
                <a:latin typeface="PingFangSC-Regular"/>
              </a:rPr>
              <a:t>实现的可伸缩性很差，因为工作线程通过递增表示当前</a:t>
            </a:r>
            <a:r>
              <a:rPr lang="en-US" altLang="zh-CN" b="0" i="0" dirty="0">
                <a:solidFill>
                  <a:srgbClr val="1D2129"/>
                </a:solidFill>
                <a:effectLst/>
                <a:latin typeface="PingFangSC-Regular"/>
              </a:rPr>
              <a:t>epoch[33]</a:t>
            </a:r>
            <a:r>
              <a:rPr lang="zh-CN" altLang="en-US" b="0" i="0" dirty="0">
                <a:solidFill>
                  <a:srgbClr val="1D2129"/>
                </a:solidFill>
                <a:effectLst/>
                <a:latin typeface="PingFangSC-Regular"/>
              </a:rPr>
              <a:t>中的活动线程数量的计数器来注册新纪元。当有很多线程时，这就成为瓶颈，因为缓存一致性流量</a:t>
            </a:r>
            <a:r>
              <a:rPr lang="en-US" altLang="zh-CN" b="0" i="0" dirty="0">
                <a:solidFill>
                  <a:srgbClr val="1D2129"/>
                </a:solidFill>
                <a:effectLst/>
                <a:latin typeface="PingFangSC-Regular"/>
              </a:rPr>
              <a:t>[34]</a:t>
            </a:r>
            <a:r>
              <a:rPr lang="zh-CN" altLang="en-US" b="0" i="0" dirty="0">
                <a:solidFill>
                  <a:srgbClr val="1D2129"/>
                </a:solidFill>
                <a:effectLst/>
                <a:latin typeface="PingFangSC-Regular"/>
              </a:rPr>
              <a:t>。所有线程都要访问全局内存空间</a:t>
            </a:r>
            <a:endParaRPr lang="en-US" altLang="zh-CN" b="0" i="0" dirty="0">
              <a:solidFill>
                <a:srgbClr val="1D2129"/>
              </a:solidFill>
              <a:effectLst/>
              <a:latin typeface="PingFangSC-Regular"/>
            </a:endParaRPr>
          </a:p>
          <a:p>
            <a:endParaRPr lang="en-US" altLang="zh-CN" b="0" i="0" dirty="0">
              <a:solidFill>
                <a:srgbClr val="1D2129"/>
              </a:solidFill>
              <a:effectLst/>
              <a:latin typeface="PingFangSC-Regular"/>
            </a:endParaRPr>
          </a:p>
          <a:p>
            <a:r>
              <a:rPr lang="zh-CN" altLang="en-US" b="0" i="0" dirty="0">
                <a:solidFill>
                  <a:srgbClr val="121212"/>
                </a:solidFill>
                <a:effectLst/>
                <a:latin typeface="-apple-system"/>
              </a:rPr>
              <a:t>存在一个全局的时钟</a:t>
            </a:r>
            <a:r>
              <a:rPr lang="en-US" altLang="zh-CN" b="0" i="0" dirty="0" err="1">
                <a:solidFill>
                  <a:srgbClr val="121212"/>
                </a:solidFill>
                <a:effectLst/>
                <a:latin typeface="-apple-system"/>
              </a:rPr>
              <a:t>Eglobal</a:t>
            </a:r>
            <a:r>
              <a:rPr lang="zh-CN" altLang="en-US" b="0" i="0" dirty="0">
                <a:solidFill>
                  <a:srgbClr val="121212"/>
                </a:solidFill>
                <a:effectLst/>
                <a:latin typeface="-apple-system"/>
              </a:rPr>
              <a:t>，另外各个线程还有单独的</a:t>
            </a:r>
            <a:r>
              <a:rPr lang="en-US" altLang="zh-CN" b="0" i="0" dirty="0" err="1">
                <a:solidFill>
                  <a:srgbClr val="121212"/>
                </a:solidFill>
                <a:effectLst/>
                <a:latin typeface="-apple-system"/>
              </a:rPr>
              <a:t>Elocal</a:t>
            </a:r>
            <a:r>
              <a:rPr lang="zh-CN" altLang="en-US" b="0" i="0" dirty="0">
                <a:solidFill>
                  <a:srgbClr val="121212"/>
                </a:solidFill>
                <a:effectLst/>
                <a:latin typeface="-apple-system"/>
              </a:rPr>
              <a:t>，外加该线程私有的待回收内存结构链表</a:t>
            </a:r>
            <a:r>
              <a:rPr lang="en-US" altLang="zh-CN" b="0" i="0" dirty="0" err="1">
                <a:solidFill>
                  <a:srgbClr val="121212"/>
                </a:solidFill>
                <a:effectLst/>
                <a:latin typeface="-apple-system"/>
              </a:rPr>
              <a:t>Llocal</a:t>
            </a:r>
            <a:r>
              <a:rPr lang="zh-CN" altLang="en-US" b="0" i="0" dirty="0">
                <a:solidFill>
                  <a:srgbClr val="121212"/>
                </a:solidFill>
                <a:effectLst/>
                <a:latin typeface="-apple-system"/>
              </a:rPr>
              <a:t>，各待回收内存结构中包含该线程将其插入到链表时的</a:t>
            </a:r>
            <a:r>
              <a:rPr lang="en-US" altLang="zh-CN" b="0" i="0" dirty="0" err="1">
                <a:solidFill>
                  <a:srgbClr val="121212"/>
                </a:solidFill>
                <a:effectLst/>
                <a:latin typeface="-apple-system"/>
              </a:rPr>
              <a:t>Eglobal</a:t>
            </a:r>
            <a:r>
              <a:rPr lang="zh-CN" altLang="en-US" b="0" i="0" dirty="0">
                <a:solidFill>
                  <a:srgbClr val="121212"/>
                </a:solidFill>
                <a:effectLst/>
                <a:latin typeface="-apple-system"/>
              </a:rPr>
              <a:t>值</a:t>
            </a:r>
            <a:r>
              <a:rPr lang="en-US" altLang="zh-CN" b="0" i="0" dirty="0" err="1">
                <a:solidFill>
                  <a:srgbClr val="121212"/>
                </a:solidFill>
                <a:effectLst/>
                <a:latin typeface="-apple-system"/>
              </a:rPr>
              <a:t>Edelete</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r>
              <a:rPr lang="en-US" altLang="zh-CN" b="0" i="0" dirty="0" err="1">
                <a:solidFill>
                  <a:srgbClr val="121212"/>
                </a:solidFill>
                <a:effectLst/>
                <a:latin typeface="-apple-system"/>
              </a:rPr>
              <a:t>Eglobal</a:t>
            </a:r>
            <a:r>
              <a:rPr lang="zh-CN" altLang="en-US" b="0" i="0" dirty="0">
                <a:solidFill>
                  <a:srgbClr val="121212"/>
                </a:solidFill>
                <a:effectLst/>
                <a:latin typeface="-apple-system"/>
              </a:rPr>
              <a:t>由单独线程定时递增</a:t>
            </a:r>
            <a:endParaRPr lang="en-US" altLang="zh-CN" b="0" i="0" dirty="0">
              <a:solidFill>
                <a:srgbClr val="121212"/>
              </a:solidFill>
              <a:effectLst/>
              <a:latin typeface="-apple-system"/>
            </a:endParaRPr>
          </a:p>
          <a:p>
            <a:r>
              <a:rPr lang="zh-CN" altLang="en-US" b="0" i="0" dirty="0">
                <a:solidFill>
                  <a:srgbClr val="121212"/>
                </a:solidFill>
                <a:effectLst/>
                <a:latin typeface="-apple-system"/>
              </a:rPr>
              <a:t>在线程完成操作时会将</a:t>
            </a:r>
            <a:r>
              <a:rPr lang="en-US" altLang="zh-CN" b="0" i="0" dirty="0" err="1">
                <a:solidFill>
                  <a:srgbClr val="121212"/>
                </a:solidFill>
                <a:effectLst/>
                <a:latin typeface="-apple-system"/>
              </a:rPr>
              <a:t>Elocal</a:t>
            </a:r>
            <a:r>
              <a:rPr lang="zh-CN" altLang="en-US" b="0" i="0" dirty="0">
                <a:solidFill>
                  <a:srgbClr val="121212"/>
                </a:solidFill>
                <a:effectLst/>
                <a:latin typeface="-apple-system"/>
              </a:rPr>
              <a:t>设为</a:t>
            </a:r>
            <a:r>
              <a:rPr lang="en-US" altLang="zh-CN" b="0" i="0" dirty="0" err="1">
                <a:solidFill>
                  <a:srgbClr val="121212"/>
                </a:solidFill>
                <a:effectLst/>
                <a:latin typeface="-apple-system"/>
              </a:rPr>
              <a:t>Eglobal</a:t>
            </a:r>
            <a:r>
              <a:rPr lang="zh-CN" altLang="en-US" b="0" i="0" dirty="0">
                <a:solidFill>
                  <a:srgbClr val="121212"/>
                </a:solidFill>
                <a:effectLst/>
                <a:latin typeface="-apple-system"/>
              </a:rPr>
              <a:t>，并启动</a:t>
            </a:r>
            <a:r>
              <a:rPr lang="en-US" altLang="zh-CN" b="0" i="0" dirty="0">
                <a:solidFill>
                  <a:srgbClr val="121212"/>
                </a:solidFill>
                <a:effectLst/>
                <a:latin typeface="-apple-system"/>
              </a:rPr>
              <a:t>GC</a:t>
            </a:r>
            <a:r>
              <a:rPr lang="zh-CN" altLang="en-US" b="0" i="0" dirty="0">
                <a:solidFill>
                  <a:srgbClr val="121212"/>
                </a:solidFill>
                <a:effectLst/>
                <a:latin typeface="-apple-system"/>
              </a:rPr>
              <a:t>：该线程会查看所有其他线程并比较得出他们</a:t>
            </a:r>
            <a:r>
              <a:rPr lang="en-US" altLang="zh-CN" b="0" i="0" dirty="0" err="1">
                <a:solidFill>
                  <a:srgbClr val="121212"/>
                </a:solidFill>
                <a:effectLst/>
                <a:latin typeface="-apple-system"/>
              </a:rPr>
              <a:t>Elocal</a:t>
            </a:r>
            <a:r>
              <a:rPr lang="zh-CN" altLang="en-US" b="0" i="0" dirty="0">
                <a:solidFill>
                  <a:srgbClr val="121212"/>
                </a:solidFill>
                <a:effectLst/>
                <a:latin typeface="-apple-system"/>
              </a:rPr>
              <a:t>的最小值</a:t>
            </a:r>
            <a:r>
              <a:rPr lang="en-US" altLang="zh-CN" b="0" i="0" dirty="0" err="1">
                <a:solidFill>
                  <a:srgbClr val="121212"/>
                </a:solidFill>
                <a:effectLst/>
                <a:latin typeface="-apple-system"/>
              </a:rPr>
              <a:t>Emin</a:t>
            </a:r>
            <a:r>
              <a:rPr lang="zh-CN" altLang="en-US" b="0" i="0" dirty="0">
                <a:solidFill>
                  <a:srgbClr val="121212"/>
                </a:solidFill>
                <a:effectLst/>
                <a:latin typeface="-apple-system"/>
              </a:rPr>
              <a:t>，在自己的链表中找到小于</a:t>
            </a:r>
            <a:r>
              <a:rPr lang="en-US" altLang="zh-CN" b="0" i="0" dirty="0" err="1">
                <a:solidFill>
                  <a:srgbClr val="121212"/>
                </a:solidFill>
                <a:effectLst/>
                <a:latin typeface="-apple-system"/>
              </a:rPr>
              <a:t>Emin</a:t>
            </a:r>
            <a:r>
              <a:rPr lang="zh-CN" altLang="en-US" b="0" i="0" dirty="0">
                <a:solidFill>
                  <a:srgbClr val="121212"/>
                </a:solidFill>
                <a:effectLst/>
                <a:latin typeface="-apple-system"/>
              </a:rPr>
              <a:t>的回收。</a:t>
            </a: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9</a:t>
            </a:fld>
            <a:endParaRPr lang="zh-CN" altLang="en-US"/>
          </a:p>
        </p:txBody>
      </p:sp>
    </p:spTree>
    <p:extLst>
      <p:ext uri="{BB962C8B-B14F-4D97-AF65-F5344CB8AC3E}">
        <p14:creationId xmlns:p14="http://schemas.microsoft.com/office/powerpoint/2010/main" val="4023729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将</a:t>
            </a:r>
            <a:r>
              <a:rPr lang="en-US" altLang="zh-CN" b="0" i="0" dirty="0">
                <a:solidFill>
                  <a:srgbClr val="121212"/>
                </a:solidFill>
                <a:effectLst/>
                <a:latin typeface="-apple-system"/>
              </a:rPr>
              <a:t>delta</a:t>
            </a:r>
            <a:r>
              <a:rPr lang="zh-CN" altLang="en-US" b="0" i="0" dirty="0">
                <a:solidFill>
                  <a:srgbClr val="121212"/>
                </a:solidFill>
                <a:effectLst/>
                <a:latin typeface="-apple-system"/>
              </a:rPr>
              <a:t>链和</a:t>
            </a:r>
            <a:r>
              <a:rPr lang="en-US" altLang="zh-CN" b="0" i="0" dirty="0">
                <a:solidFill>
                  <a:srgbClr val="121212"/>
                </a:solidFill>
                <a:effectLst/>
                <a:latin typeface="-apple-system"/>
              </a:rPr>
              <a:t>base node</a:t>
            </a:r>
            <a:r>
              <a:rPr lang="zh-CN" altLang="en-US" b="0" i="0" dirty="0">
                <a:solidFill>
                  <a:srgbClr val="121212"/>
                </a:solidFill>
                <a:effectLst/>
                <a:latin typeface="-apple-system"/>
              </a:rPr>
              <a:t>做逻辑合并产生新节点的基本方法是以</a:t>
            </a:r>
            <a:r>
              <a:rPr lang="en-US" altLang="zh-CN" b="0" i="0" dirty="0">
                <a:solidFill>
                  <a:srgbClr val="121212"/>
                </a:solidFill>
                <a:effectLst/>
                <a:latin typeface="-apple-system"/>
              </a:rPr>
              <a:t>base node</a:t>
            </a:r>
            <a:r>
              <a:rPr lang="zh-CN" altLang="en-US" b="0" i="0" dirty="0">
                <a:solidFill>
                  <a:srgbClr val="121212"/>
                </a:solidFill>
                <a:effectLst/>
                <a:latin typeface="-apple-system"/>
              </a:rPr>
              <a:t>为基础，由旧至新逐个应用</a:t>
            </a:r>
            <a:r>
              <a:rPr lang="en-US" altLang="zh-CN" b="0" i="0" dirty="0">
                <a:solidFill>
                  <a:srgbClr val="121212"/>
                </a:solidFill>
                <a:effectLst/>
                <a:latin typeface="-apple-system"/>
              </a:rPr>
              <a:t>delta</a:t>
            </a:r>
            <a:r>
              <a:rPr lang="zh-CN" altLang="en-US" b="0" i="0" dirty="0">
                <a:solidFill>
                  <a:srgbClr val="121212"/>
                </a:solidFill>
                <a:effectLst/>
                <a:latin typeface="-apple-system"/>
              </a:rPr>
              <a:t>，最终产生新的</a:t>
            </a:r>
            <a:r>
              <a:rPr lang="en-US" altLang="zh-CN" b="0" i="0" dirty="0">
                <a:solidFill>
                  <a:srgbClr val="121212"/>
                </a:solidFill>
                <a:effectLst/>
                <a:latin typeface="-apple-system"/>
              </a:rPr>
              <a:t>node</a:t>
            </a:r>
            <a:r>
              <a:rPr lang="zh-CN" altLang="en-US" b="0" i="0" dirty="0">
                <a:solidFill>
                  <a:srgbClr val="121212"/>
                </a:solidFill>
                <a:effectLst/>
                <a:latin typeface="-apple-system"/>
              </a:rPr>
              <a:t>。但这一过程耗费较高，</a:t>
            </a:r>
            <a:r>
              <a:rPr lang="en-US" altLang="zh-CN" b="0" i="0" dirty="0" err="1">
                <a:solidFill>
                  <a:srgbClr val="121212"/>
                </a:solidFill>
                <a:effectLst/>
                <a:latin typeface="-apple-system"/>
              </a:rPr>
              <a:t>OpenBw</a:t>
            </a:r>
            <a:r>
              <a:rPr lang="en-US" altLang="zh-CN" b="0" i="0" dirty="0">
                <a:solidFill>
                  <a:srgbClr val="121212"/>
                </a:solidFill>
                <a:effectLst/>
                <a:latin typeface="-apple-system"/>
              </a:rPr>
              <a:t>-Tree</a:t>
            </a:r>
            <a:r>
              <a:rPr lang="zh-CN" altLang="en-US" b="0" i="0" dirty="0">
                <a:solidFill>
                  <a:srgbClr val="121212"/>
                </a:solidFill>
                <a:effectLst/>
                <a:latin typeface="-apple-system"/>
              </a:rPr>
              <a:t>使用了一个较为简单的处理方法。</a:t>
            </a:r>
            <a:endParaRPr lang="en-US" altLang="zh-CN" b="0" i="0" dirty="0">
              <a:solidFill>
                <a:srgbClr val="121212"/>
              </a:solidFill>
              <a:effectLst/>
              <a:latin typeface="-apple-system"/>
            </a:endParaRPr>
          </a:p>
          <a:p>
            <a:r>
              <a:rPr lang="zh-CN" altLang="en-US" b="0" i="0" dirty="0">
                <a:solidFill>
                  <a:srgbClr val="121212"/>
                </a:solidFill>
                <a:effectLst/>
                <a:latin typeface="-apple-system"/>
              </a:rPr>
              <a:t>复用“重复</a:t>
            </a:r>
            <a:r>
              <a:rPr lang="en-US" altLang="zh-CN" b="0" i="0" dirty="0">
                <a:solidFill>
                  <a:srgbClr val="121212"/>
                </a:solidFill>
                <a:effectLst/>
                <a:latin typeface="-apple-system"/>
              </a:rPr>
              <a:t>key</a:t>
            </a:r>
            <a:r>
              <a:rPr lang="zh-CN" altLang="en-US" b="0" i="0" dirty="0">
                <a:solidFill>
                  <a:srgbClr val="121212"/>
                </a:solidFill>
                <a:effectLst/>
                <a:latin typeface="-apple-system"/>
              </a:rPr>
              <a:t>查询支持”中的</a:t>
            </a:r>
            <a:r>
              <a:rPr lang="en-US" altLang="zh-CN" b="0" i="0" dirty="0" err="1">
                <a:solidFill>
                  <a:srgbClr val="121212"/>
                </a:solidFill>
                <a:effectLst/>
                <a:latin typeface="-apple-system"/>
              </a:rPr>
              <a:t>Spresent</a:t>
            </a:r>
            <a:r>
              <a:rPr lang="zh-CN" altLang="en-US" b="0" i="0" dirty="0">
                <a:solidFill>
                  <a:srgbClr val="121212"/>
                </a:solidFill>
                <a:effectLst/>
                <a:latin typeface="-apple-system"/>
              </a:rPr>
              <a:t>和</a:t>
            </a:r>
            <a:r>
              <a:rPr lang="en-US" altLang="zh-CN" b="0" i="0" dirty="0" err="1">
                <a:solidFill>
                  <a:srgbClr val="121212"/>
                </a:solidFill>
                <a:effectLst/>
                <a:latin typeface="-apple-system"/>
              </a:rPr>
              <a:t>Sdeleted</a:t>
            </a:r>
            <a:r>
              <a:rPr lang="zh-CN" altLang="en-US" b="0" i="0" dirty="0">
                <a:solidFill>
                  <a:srgbClr val="121212"/>
                </a:solidFill>
                <a:effectLst/>
                <a:latin typeface="-apple-system"/>
              </a:rPr>
              <a:t>机制，只是这两个集合不再只针对某个</a:t>
            </a:r>
            <a:r>
              <a:rPr lang="en-US" altLang="zh-CN" b="0" i="0" dirty="0">
                <a:solidFill>
                  <a:srgbClr val="121212"/>
                </a:solidFill>
                <a:effectLst/>
                <a:latin typeface="-apple-system"/>
              </a:rPr>
              <a:t>key</a:t>
            </a:r>
            <a:r>
              <a:rPr lang="zh-CN" altLang="en-US" b="0" i="0" dirty="0">
                <a:solidFill>
                  <a:srgbClr val="121212"/>
                </a:solidFill>
                <a:effectLst/>
                <a:latin typeface="-apple-system"/>
              </a:rPr>
              <a:t>，而是针对所有</a:t>
            </a:r>
            <a:r>
              <a:rPr lang="en-US" altLang="zh-CN" b="0" i="0" dirty="0">
                <a:solidFill>
                  <a:srgbClr val="121212"/>
                </a:solidFill>
                <a:effectLst/>
                <a:latin typeface="-apple-system"/>
              </a:rPr>
              <a:t>key</a:t>
            </a:r>
            <a:r>
              <a:rPr lang="zh-CN" altLang="en-US" b="0" i="0" dirty="0">
                <a:solidFill>
                  <a:srgbClr val="121212"/>
                </a:solidFill>
                <a:effectLst/>
                <a:latin typeface="-apple-system"/>
              </a:rPr>
              <a:t>，即分别表示遍历</a:t>
            </a:r>
            <a:r>
              <a:rPr lang="en-US" altLang="zh-CN" b="0" i="0" dirty="0">
                <a:solidFill>
                  <a:srgbClr val="121212"/>
                </a:solidFill>
                <a:effectLst/>
                <a:latin typeface="-apple-system"/>
              </a:rPr>
              <a:t>delta</a:t>
            </a:r>
            <a:r>
              <a:rPr lang="zh-CN" altLang="en-US" b="0" i="0" dirty="0">
                <a:solidFill>
                  <a:srgbClr val="121212"/>
                </a:solidFill>
                <a:effectLst/>
                <a:latin typeface="-apple-system"/>
              </a:rPr>
              <a:t>链到当前位置确定存在和不存在的</a:t>
            </a:r>
            <a:r>
              <a:rPr lang="en-US" altLang="zh-CN" b="0" i="0" dirty="0">
                <a:solidFill>
                  <a:srgbClr val="121212"/>
                </a:solidFill>
                <a:effectLst/>
                <a:latin typeface="-apple-system"/>
              </a:rPr>
              <a:t>(</a:t>
            </a:r>
            <a:r>
              <a:rPr lang="en-US" altLang="zh-CN" b="0" i="0" dirty="0" err="1">
                <a:solidFill>
                  <a:srgbClr val="121212"/>
                </a:solidFill>
                <a:effectLst/>
                <a:latin typeface="-apple-system"/>
              </a:rPr>
              <a:t>k,v</a:t>
            </a:r>
            <a:r>
              <a:rPr lang="en-US" altLang="zh-CN" b="0" i="0" dirty="0">
                <a:solidFill>
                  <a:srgbClr val="121212"/>
                </a:solidFill>
                <a:effectLst/>
                <a:latin typeface="-apple-system"/>
              </a:rPr>
              <a:t>)</a:t>
            </a:r>
            <a:r>
              <a:rPr lang="zh-CN" altLang="en-US" b="0" i="0" dirty="0">
                <a:solidFill>
                  <a:srgbClr val="121212"/>
                </a:solidFill>
                <a:effectLst/>
                <a:latin typeface="-apple-system"/>
              </a:rPr>
              <a:t>集合。</a:t>
            </a:r>
            <a:endParaRPr lang="en-US" altLang="zh-CN" dirty="0"/>
          </a:p>
          <a:p>
            <a:r>
              <a:rPr lang="zh-CN" altLang="en-US" b="0" i="0" dirty="0">
                <a:solidFill>
                  <a:srgbClr val="121212"/>
                </a:solidFill>
                <a:effectLst/>
                <a:latin typeface="-apple-system"/>
              </a:rPr>
              <a:t>针对每个</a:t>
            </a:r>
            <a:r>
              <a:rPr lang="en-US" altLang="zh-CN" b="0" i="0" dirty="0">
                <a:solidFill>
                  <a:srgbClr val="121212"/>
                </a:solidFill>
                <a:effectLst/>
                <a:latin typeface="-apple-system"/>
              </a:rPr>
              <a:t>delta</a:t>
            </a:r>
            <a:r>
              <a:rPr lang="zh-CN" altLang="en-US" b="0" i="0" dirty="0">
                <a:solidFill>
                  <a:srgbClr val="121212"/>
                </a:solidFill>
                <a:effectLst/>
                <a:latin typeface="-apple-system"/>
              </a:rPr>
              <a:t>，确定其</a:t>
            </a:r>
            <a:r>
              <a:rPr lang="en-US" altLang="zh-CN" b="0" i="0" dirty="0">
                <a:solidFill>
                  <a:srgbClr val="121212"/>
                </a:solidFill>
                <a:effectLst/>
                <a:latin typeface="-apple-system"/>
              </a:rPr>
              <a:t>offset</a:t>
            </a:r>
            <a:r>
              <a:rPr lang="zh-CN" altLang="en-US" b="0" i="0" dirty="0">
                <a:solidFill>
                  <a:srgbClr val="121212"/>
                </a:solidFill>
                <a:effectLst/>
                <a:latin typeface="-apple-system"/>
              </a:rPr>
              <a:t>值：对于</a:t>
            </a:r>
            <a:r>
              <a:rPr lang="en-US" altLang="zh-CN" b="0" i="0" dirty="0">
                <a:solidFill>
                  <a:srgbClr val="121212"/>
                </a:solidFill>
                <a:effectLst/>
                <a:latin typeface="-apple-system"/>
              </a:rPr>
              <a:t>insert delta</a:t>
            </a:r>
            <a:r>
              <a:rPr lang="zh-CN" altLang="en-US" b="0" i="0" dirty="0">
                <a:solidFill>
                  <a:srgbClr val="121212"/>
                </a:solidFill>
                <a:effectLst/>
                <a:latin typeface="-apple-system"/>
              </a:rPr>
              <a:t>，表示的是它应用于</a:t>
            </a:r>
            <a:r>
              <a:rPr lang="en-US" altLang="zh-CN" b="0" i="0" dirty="0">
                <a:solidFill>
                  <a:srgbClr val="121212"/>
                </a:solidFill>
                <a:effectLst/>
                <a:latin typeface="-apple-system"/>
              </a:rPr>
              <a:t>base node</a:t>
            </a:r>
            <a:r>
              <a:rPr lang="zh-CN" altLang="en-US" b="0" i="0" dirty="0">
                <a:solidFill>
                  <a:srgbClr val="121212"/>
                </a:solidFill>
                <a:effectLst/>
                <a:latin typeface="-apple-system"/>
              </a:rPr>
              <a:t>，其</a:t>
            </a:r>
            <a:r>
              <a:rPr lang="en-US" altLang="zh-CN" b="0" i="0" dirty="0">
                <a:solidFill>
                  <a:srgbClr val="121212"/>
                </a:solidFill>
                <a:effectLst/>
                <a:latin typeface="-apple-system"/>
              </a:rPr>
              <a:t>(</a:t>
            </a:r>
            <a:r>
              <a:rPr lang="en-US" altLang="zh-CN" b="0" i="0" dirty="0" err="1">
                <a:solidFill>
                  <a:srgbClr val="121212"/>
                </a:solidFill>
                <a:effectLst/>
                <a:latin typeface="-apple-system"/>
              </a:rPr>
              <a:t>k,v</a:t>
            </a:r>
            <a:r>
              <a:rPr lang="en-US" altLang="zh-CN" b="0" i="0" dirty="0">
                <a:solidFill>
                  <a:srgbClr val="121212"/>
                </a:solidFill>
                <a:effectLst/>
                <a:latin typeface="-apple-system"/>
              </a:rPr>
              <a:t>)</a:t>
            </a:r>
            <a:r>
              <a:rPr lang="zh-CN" altLang="en-US" b="0" i="0" dirty="0">
                <a:solidFill>
                  <a:srgbClr val="121212"/>
                </a:solidFill>
                <a:effectLst/>
                <a:latin typeface="-apple-system"/>
              </a:rPr>
              <a:t>会出现的位置，如图中</a:t>
            </a:r>
            <a:r>
              <a:rPr lang="en-US" altLang="zh-CN" b="0" i="0" dirty="0">
                <a:solidFill>
                  <a:srgbClr val="121212"/>
                </a:solidFill>
                <a:effectLst/>
                <a:latin typeface="-apple-system"/>
              </a:rPr>
              <a:t>delta insert 3</a:t>
            </a:r>
            <a:r>
              <a:rPr lang="zh-CN" altLang="en-US" b="0" i="0" dirty="0">
                <a:solidFill>
                  <a:srgbClr val="121212"/>
                </a:solidFill>
                <a:effectLst/>
                <a:latin typeface="-apple-system"/>
              </a:rPr>
              <a:t>，</a:t>
            </a:r>
            <a:r>
              <a:rPr lang="en-US" altLang="zh-CN" b="0" i="0" dirty="0">
                <a:solidFill>
                  <a:srgbClr val="121212"/>
                </a:solidFill>
                <a:effectLst/>
                <a:latin typeface="-apple-system"/>
              </a:rPr>
              <a:t>offset</a:t>
            </a:r>
            <a:r>
              <a:rPr lang="zh-CN" altLang="en-US" b="0" i="0" dirty="0">
                <a:solidFill>
                  <a:srgbClr val="121212"/>
                </a:solidFill>
                <a:effectLst/>
                <a:latin typeface="-apple-system"/>
              </a:rPr>
              <a:t>为</a:t>
            </a:r>
            <a:r>
              <a:rPr lang="en-US" altLang="zh-CN" b="0" i="0" dirty="0">
                <a:solidFill>
                  <a:srgbClr val="121212"/>
                </a:solidFill>
                <a:effectLst/>
                <a:latin typeface="-apple-system"/>
              </a:rPr>
              <a:t>2</a:t>
            </a:r>
            <a:r>
              <a:rPr lang="zh-CN" altLang="en-US" b="0" i="0" dirty="0">
                <a:solidFill>
                  <a:srgbClr val="121212"/>
                </a:solidFill>
                <a:effectLst/>
                <a:latin typeface="-apple-system"/>
              </a:rPr>
              <a:t>；对于</a:t>
            </a:r>
            <a:r>
              <a:rPr lang="en-US" altLang="zh-CN" b="0" i="0" dirty="0">
                <a:solidFill>
                  <a:srgbClr val="121212"/>
                </a:solidFill>
                <a:effectLst/>
                <a:latin typeface="-apple-system"/>
              </a:rPr>
              <a:t>delete delta</a:t>
            </a:r>
            <a:r>
              <a:rPr lang="zh-CN" altLang="en-US" b="0" i="0" dirty="0">
                <a:solidFill>
                  <a:srgbClr val="121212"/>
                </a:solidFill>
                <a:effectLst/>
                <a:latin typeface="-apple-system"/>
              </a:rPr>
              <a:t>，表示的是它所要删除的</a:t>
            </a:r>
            <a:r>
              <a:rPr lang="en-US" altLang="zh-CN" b="0" i="0" dirty="0">
                <a:solidFill>
                  <a:srgbClr val="121212"/>
                </a:solidFill>
                <a:effectLst/>
                <a:latin typeface="-apple-system"/>
              </a:rPr>
              <a:t>(</a:t>
            </a:r>
            <a:r>
              <a:rPr lang="en-US" altLang="zh-CN" b="0" i="0" dirty="0" err="1">
                <a:solidFill>
                  <a:srgbClr val="121212"/>
                </a:solidFill>
                <a:effectLst/>
                <a:latin typeface="-apple-system"/>
              </a:rPr>
              <a:t>k,v</a:t>
            </a:r>
            <a:r>
              <a:rPr lang="en-US" altLang="zh-CN" b="0" i="0" dirty="0">
                <a:solidFill>
                  <a:srgbClr val="121212"/>
                </a:solidFill>
                <a:effectLst/>
                <a:latin typeface="-apple-system"/>
              </a:rPr>
              <a:t>)</a:t>
            </a:r>
            <a:r>
              <a:rPr lang="zh-CN" altLang="en-US" b="0" i="0" dirty="0">
                <a:solidFill>
                  <a:srgbClr val="121212"/>
                </a:solidFill>
                <a:effectLst/>
                <a:latin typeface="-apple-system"/>
              </a:rPr>
              <a:t>在</a:t>
            </a:r>
            <a:r>
              <a:rPr lang="en-US" altLang="zh-CN" b="0" i="0" dirty="0">
                <a:solidFill>
                  <a:srgbClr val="121212"/>
                </a:solidFill>
                <a:effectLst/>
                <a:latin typeface="-apple-system"/>
              </a:rPr>
              <a:t>base node</a:t>
            </a:r>
            <a:r>
              <a:rPr lang="zh-CN" altLang="en-US" b="0" i="0" dirty="0">
                <a:solidFill>
                  <a:srgbClr val="121212"/>
                </a:solidFill>
                <a:effectLst/>
                <a:latin typeface="-apple-system"/>
              </a:rPr>
              <a:t>上所处的位置，如图中 </a:t>
            </a:r>
            <a:r>
              <a:rPr lang="en-US" altLang="zh-CN" b="0" i="0" dirty="0">
                <a:solidFill>
                  <a:srgbClr val="121212"/>
                </a:solidFill>
                <a:effectLst/>
                <a:latin typeface="-apple-system"/>
              </a:rPr>
              <a:t>delta delete 5</a:t>
            </a:r>
            <a:r>
              <a:rPr lang="zh-CN" altLang="en-US" b="0" i="0" dirty="0">
                <a:solidFill>
                  <a:srgbClr val="121212"/>
                </a:solidFill>
                <a:effectLst/>
                <a:latin typeface="-apple-system"/>
              </a:rPr>
              <a:t>，</a:t>
            </a:r>
            <a:r>
              <a:rPr lang="en-US" altLang="zh-CN" b="0" i="0" dirty="0">
                <a:solidFill>
                  <a:srgbClr val="121212"/>
                </a:solidFill>
                <a:effectLst/>
                <a:latin typeface="-apple-system"/>
              </a:rPr>
              <a:t>offset</a:t>
            </a:r>
            <a:r>
              <a:rPr lang="zh-CN" altLang="en-US" b="0" i="0" dirty="0">
                <a:solidFill>
                  <a:srgbClr val="121212"/>
                </a:solidFill>
                <a:effectLst/>
                <a:latin typeface="-apple-system"/>
              </a:rPr>
              <a:t>为</a:t>
            </a:r>
            <a:r>
              <a:rPr lang="en-US" altLang="zh-CN" b="0" i="0" dirty="0">
                <a:solidFill>
                  <a:srgbClr val="121212"/>
                </a:solidFill>
                <a:effectLst/>
                <a:latin typeface="-apple-system"/>
              </a:rPr>
              <a:t>2</a:t>
            </a:r>
            <a:r>
              <a:rPr lang="zh-CN" altLang="en-US" b="0" i="0" dirty="0">
                <a:solidFill>
                  <a:srgbClr val="121212"/>
                </a:solidFill>
                <a:effectLst/>
                <a:latin typeface="-apple-system"/>
              </a:rPr>
              <a:t>。这两类</a:t>
            </a:r>
            <a:r>
              <a:rPr lang="en-US" altLang="zh-CN" b="0" i="0" dirty="0">
                <a:solidFill>
                  <a:srgbClr val="121212"/>
                </a:solidFill>
                <a:effectLst/>
                <a:latin typeface="-apple-system"/>
              </a:rPr>
              <a:t>delta</a:t>
            </a:r>
            <a:r>
              <a:rPr lang="zh-CN" altLang="en-US" b="0" i="0" dirty="0">
                <a:solidFill>
                  <a:srgbClr val="121212"/>
                </a:solidFill>
                <a:effectLst/>
                <a:latin typeface="-apple-system"/>
              </a:rPr>
              <a:t>会把</a:t>
            </a:r>
            <a:r>
              <a:rPr lang="en-US" altLang="zh-CN" b="0" i="0" dirty="0">
                <a:solidFill>
                  <a:srgbClr val="121212"/>
                </a:solidFill>
                <a:effectLst/>
                <a:latin typeface="-apple-system"/>
              </a:rPr>
              <a:t>base node</a:t>
            </a:r>
            <a:r>
              <a:rPr lang="zh-CN" altLang="en-US" b="0" i="0" dirty="0">
                <a:solidFill>
                  <a:srgbClr val="121212"/>
                </a:solidFill>
                <a:effectLst/>
                <a:latin typeface="-apple-system"/>
              </a:rPr>
              <a:t>上的</a:t>
            </a:r>
            <a:r>
              <a:rPr lang="en-US" altLang="zh-CN" b="0" i="0" dirty="0">
                <a:solidFill>
                  <a:srgbClr val="121212"/>
                </a:solidFill>
                <a:effectLst/>
                <a:latin typeface="-apple-system"/>
              </a:rPr>
              <a:t>(</a:t>
            </a:r>
            <a:r>
              <a:rPr lang="en-US" altLang="zh-CN" b="0" i="0" dirty="0" err="1">
                <a:solidFill>
                  <a:srgbClr val="121212"/>
                </a:solidFill>
                <a:effectLst/>
                <a:latin typeface="-apple-system"/>
              </a:rPr>
              <a:t>k,v</a:t>
            </a:r>
            <a:r>
              <a:rPr lang="en-US" altLang="zh-CN" b="0" i="0" dirty="0">
                <a:solidFill>
                  <a:srgbClr val="121212"/>
                </a:solidFill>
                <a:effectLst/>
                <a:latin typeface="-apple-system"/>
              </a:rPr>
              <a:t>)</a:t>
            </a:r>
            <a:r>
              <a:rPr lang="zh-CN" altLang="en-US" b="0" i="0" dirty="0">
                <a:solidFill>
                  <a:srgbClr val="121212"/>
                </a:solidFill>
                <a:effectLst/>
                <a:latin typeface="-apple-system"/>
              </a:rPr>
              <a:t>划分为多个区段，最终，我们可以将这些区段同</a:t>
            </a:r>
            <a:r>
              <a:rPr lang="en-US" altLang="zh-CN" b="0" i="0" dirty="0" err="1">
                <a:solidFill>
                  <a:srgbClr val="121212"/>
                </a:solidFill>
                <a:effectLst/>
                <a:latin typeface="-apple-system"/>
              </a:rPr>
              <a:t>Spresent</a:t>
            </a:r>
            <a:r>
              <a:rPr lang="zh-CN" altLang="en-US" b="0" i="0" dirty="0">
                <a:solidFill>
                  <a:srgbClr val="121212"/>
                </a:solidFill>
                <a:effectLst/>
                <a:latin typeface="-apple-system"/>
              </a:rPr>
              <a:t>中的</a:t>
            </a:r>
            <a:r>
              <a:rPr lang="en-US" altLang="zh-CN" b="0" i="0" dirty="0">
                <a:solidFill>
                  <a:srgbClr val="121212"/>
                </a:solidFill>
                <a:effectLst/>
                <a:latin typeface="-apple-system"/>
              </a:rPr>
              <a:t>insert delta</a:t>
            </a:r>
            <a:r>
              <a:rPr lang="zh-CN" altLang="en-US" b="0" i="0" dirty="0">
                <a:solidFill>
                  <a:srgbClr val="121212"/>
                </a:solidFill>
                <a:effectLst/>
                <a:latin typeface="-apple-system"/>
              </a:rPr>
              <a:t>做</a:t>
            </a:r>
            <a:r>
              <a:rPr lang="en-US" altLang="zh-CN" b="0" i="0" dirty="0">
                <a:solidFill>
                  <a:srgbClr val="121212"/>
                </a:solidFill>
                <a:effectLst/>
                <a:latin typeface="-apple-system"/>
              </a:rPr>
              <a:t>2</a:t>
            </a:r>
            <a:r>
              <a:rPr lang="zh-CN" altLang="en-US" b="0" i="0" dirty="0">
                <a:solidFill>
                  <a:srgbClr val="121212"/>
                </a:solidFill>
                <a:effectLst/>
                <a:latin typeface="-apple-system"/>
              </a:rPr>
              <a:t>路归并，得到新的节点。</a:t>
            </a:r>
            <a:endParaRPr lang="en-US" altLang="zh-CN" b="0" i="0" dirty="0">
              <a:solidFill>
                <a:srgbClr val="121212"/>
              </a:solidFill>
              <a:effectLst/>
              <a:latin typeface="-apple-system"/>
            </a:endParaRPr>
          </a:p>
          <a:p>
            <a:r>
              <a:rPr lang="zh-CN" altLang="en-US" b="0" i="0" dirty="0">
                <a:solidFill>
                  <a:srgbClr val="121212"/>
                </a:solidFill>
                <a:effectLst/>
                <a:latin typeface="-apple-system"/>
              </a:rPr>
              <a:t>这种方法主要是消除了原始方法中对</a:t>
            </a:r>
            <a:r>
              <a:rPr lang="en-US" altLang="zh-CN" b="0" i="0" dirty="0">
                <a:solidFill>
                  <a:srgbClr val="121212"/>
                </a:solidFill>
                <a:effectLst/>
                <a:latin typeface="-apple-system"/>
              </a:rPr>
              <a:t>base node</a:t>
            </a:r>
            <a:r>
              <a:rPr lang="zh-CN" altLang="en-US" b="0" i="0" dirty="0">
                <a:solidFill>
                  <a:srgbClr val="121212"/>
                </a:solidFill>
                <a:effectLst/>
                <a:latin typeface="-apple-system"/>
              </a:rPr>
              <a:t>数据的插入和删除，最终通过一个简单的归并得到最终结果。</a:t>
            </a: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10</a:t>
            </a:fld>
            <a:endParaRPr lang="zh-CN" altLang="en-US"/>
          </a:p>
        </p:txBody>
      </p:sp>
    </p:spTree>
    <p:extLst>
      <p:ext uri="{BB962C8B-B14F-4D97-AF65-F5344CB8AC3E}">
        <p14:creationId xmlns:p14="http://schemas.microsoft.com/office/powerpoint/2010/main" val="23037487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2023/3/12</a:t>
            </a:fld>
            <a:endParaRPr lang="zh-CN" altLang="en-US"/>
          </a:p>
        </p:txBody>
      </p:sp>
      <p:sp>
        <p:nvSpPr>
          <p:cNvPr id="5" name="Footer Placeholder 4"/>
          <p:cNvSpPr>
            <a:spLocks noGrp="1"/>
          </p:cNvSpPr>
          <p:nvPr>
            <p:ph type="ftr" sz="quarter" idx="11"/>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0" name="组合 16"/>
          <p:cNvGrpSpPr/>
          <p:nvPr/>
        </p:nvGrpSpPr>
        <p:grpSpPr>
          <a:xfrm>
            <a:off x="-6096" y="6552045"/>
            <a:ext cx="12208256" cy="307777"/>
            <a:chOff x="-337453" y="7423512"/>
            <a:chExt cx="12418449" cy="540268"/>
          </a:xfrm>
        </p:grpSpPr>
        <p:pic>
          <p:nvPicPr>
            <p:cNvPr id="11" name="Picture 24" descr="aaaa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7"/>
            <p:cNvSpPr txBox="1">
              <a:spLocks noChangeArrowheads="1"/>
            </p:cNvSpPr>
            <p:nvPr/>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817133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3657" y="1782136"/>
            <a:ext cx="10559143" cy="4085264"/>
          </a:xfrm>
          <a:prstGeom prst="rect">
            <a:avLst/>
          </a:prstGeom>
        </p:spPr>
        <p:txBody>
          <a:bodyPr/>
          <a:lstStyle>
            <a:lvl1pPr marL="384175" indent="-384175">
              <a:buFont typeface="Wingdings" panose="05000000000000000000" pitchFamily="2" charset="2"/>
              <a:buChar char="Ø"/>
              <a:defRPr sz="2000"/>
            </a:lvl1pPr>
            <a:lvl2pPr marL="914400" indent="-384175">
              <a:buFont typeface="Wingdings" panose="05000000000000000000" pitchFamily="2" charset="2"/>
              <a:buChar char="Ø"/>
              <a:defRPr sz="1800" i="0"/>
            </a:lvl2pPr>
            <a:lvl3pPr marL="1371600" indent="-384175">
              <a:buFont typeface="Wingdings" panose="05000000000000000000" pitchFamily="2" charset="2"/>
              <a:buChar char="Ø"/>
              <a:defRPr sz="1600"/>
            </a:lvl3pPr>
          </a:lstStyle>
          <a:p>
            <a:pPr lvl="0"/>
            <a:r>
              <a:rPr lang="zh-CN" altLang="en-US" dirty="0"/>
              <a:t>编辑母版文本样式</a:t>
            </a:r>
          </a:p>
          <a:p>
            <a:pPr lvl="1"/>
            <a:r>
              <a:rPr lang="zh-CN" altLang="en-US" dirty="0"/>
              <a:t>第二级</a:t>
            </a:r>
          </a:p>
          <a:p>
            <a:pPr lvl="2"/>
            <a:r>
              <a:rPr lang="zh-CN" altLang="en-US" dirty="0"/>
              <a:t>第三级</a:t>
            </a:r>
          </a:p>
        </p:txBody>
      </p:sp>
      <p:sp>
        <p:nvSpPr>
          <p:cNvPr id="7" name="标题 6"/>
          <p:cNvSpPr>
            <a:spLocks noGrp="1"/>
          </p:cNvSpPr>
          <p:nvPr>
            <p:ph type="title"/>
          </p:nvPr>
        </p:nvSpPr>
        <p:spPr>
          <a:xfrm>
            <a:off x="0" y="241633"/>
            <a:ext cx="9601200" cy="684114"/>
          </a:xfrm>
          <a:prstGeom prst="rect">
            <a:avLst/>
          </a:prstGeom>
        </p:spPr>
        <p:txBody>
          <a:bodyPr>
            <a:normAutofit/>
          </a:bodyPr>
          <a:lstStyle>
            <a:lvl1pPr>
              <a:defRPr sz="2800"/>
            </a:lvl1pPr>
          </a:lstStyle>
          <a:p>
            <a:r>
              <a:rPr lang="zh-CN" altLang="en-US"/>
              <a:t>单击此处编辑母版标题样式</a:t>
            </a:r>
            <a:endParaRPr lang="zh-CN" altLang="en-US" dirty="0"/>
          </a:p>
        </p:txBody>
      </p:sp>
      <p:sp>
        <p:nvSpPr>
          <p:cNvPr id="15" name="圆角矩形 14"/>
          <p:cNvSpPr/>
          <p:nvPr/>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6096" y="6552045"/>
            <a:ext cx="12208256" cy="307777"/>
            <a:chOff x="-337453" y="7423512"/>
            <a:chExt cx="12418449" cy="540268"/>
          </a:xfrm>
        </p:grpSpPr>
        <p:pic>
          <p:nvPicPr>
            <p:cNvPr id="18" name="Picture 24" descr="aaaa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grpSp>
        <p:nvGrpSpPr>
          <p:cNvPr id="21" name="组合 20"/>
          <p:cNvGrpSpPr/>
          <p:nvPr/>
        </p:nvGrpSpPr>
        <p:grpSpPr>
          <a:xfrm>
            <a:off x="10352072" y="129938"/>
            <a:ext cx="1743469" cy="662336"/>
            <a:chOff x="9819640" y="-11075"/>
            <a:chExt cx="2297470" cy="872799"/>
          </a:xfrm>
        </p:grpSpPr>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Tree>
    <p:extLst>
      <p:ext uri="{BB962C8B-B14F-4D97-AF65-F5344CB8AC3E}">
        <p14:creationId xmlns:p14="http://schemas.microsoft.com/office/powerpoint/2010/main" val="24346904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5000"/>
                    </a14:imgEffect>
                  </a14:imgLayer>
                </a14:imgProps>
              </a:ext>
            </a:extLst>
          </a:blip>
          <a:srcRect t="36907" b="14356"/>
          <a:stretch>
            <a:fillRect/>
          </a:stretch>
        </p:blipFill>
        <p:spPr>
          <a:xfrm>
            <a:off x="-48002" y="-93452"/>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a:t>单击此处编辑母版标题样式</a:t>
            </a:r>
            <a:endParaRPr lang="en-US" dirty="0"/>
          </a:p>
        </p:txBody>
      </p:sp>
      <p:sp>
        <p:nvSpPr>
          <p:cNvPr id="13" name="Subtitle 2"/>
          <p:cNvSpPr txBox="1"/>
          <p:nvPr/>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a:t>单击此处编辑母版副标题样式</a:t>
            </a:r>
            <a:endParaRPr lang="en-US" dirty="0"/>
          </a:p>
        </p:txBody>
      </p:sp>
      <p:sp>
        <p:nvSpPr>
          <p:cNvPr id="14" name="Date Placeholder 3"/>
          <p:cNvSpPr>
            <a:spLocks noGrp="1"/>
          </p:cNvSpPr>
          <p:nvPr>
            <p:ph type="dt" sz="half" idx="2"/>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2023/3/12</a:t>
            </a:fld>
            <a:endParaRPr lang="zh-CN" altLang="en-US"/>
          </a:p>
        </p:txBody>
      </p:sp>
      <p:sp>
        <p:nvSpPr>
          <p:cNvPr id="15" name="Footer Placeholder 4"/>
          <p:cNvSpPr>
            <a:spLocks noGrp="1"/>
          </p:cNvSpPr>
          <p:nvPr>
            <p:ph type="ftr" sz="quarter" idx="3"/>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16" name="Slide Number Placeholder 5"/>
          <p:cNvSpPr>
            <a:spLocks noGrp="1"/>
          </p:cNvSpPr>
          <p:nvPr>
            <p:ph type="sldNum" sz="quarter" idx="4"/>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7" name="组合 16"/>
          <p:cNvGrpSpPr/>
          <p:nvPr/>
        </p:nvGrpSpPr>
        <p:grpSpPr>
          <a:xfrm>
            <a:off x="-6096" y="6552045"/>
            <a:ext cx="12208256" cy="307777"/>
            <a:chOff x="-337453" y="7423512"/>
            <a:chExt cx="12418449" cy="540268"/>
          </a:xfrm>
        </p:grpSpPr>
        <p:pic>
          <p:nvPicPr>
            <p:cNvPr id="18" name="Picture 24" descr="aaaa0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spTree>
    <p:extLst>
      <p:ext uri="{BB962C8B-B14F-4D97-AF65-F5344CB8AC3E}">
        <p14:creationId xmlns:p14="http://schemas.microsoft.com/office/powerpoint/2010/main" val="2436184626"/>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C617BDE8-C4FA-AB88-90C3-75A271BCB52A}"/>
              </a:ext>
            </a:extLst>
          </p:cNvPr>
          <p:cNvSpPr>
            <a:spLocks noGrp="1"/>
          </p:cNvSpPr>
          <p:nvPr>
            <p:ph type="subTitle" idx="1"/>
          </p:nvPr>
        </p:nvSpPr>
        <p:spPr>
          <a:xfrm>
            <a:off x="1632988" y="4791547"/>
            <a:ext cx="8925506" cy="1086237"/>
          </a:xfrm>
        </p:spPr>
        <p:txBody>
          <a:bodyPr>
            <a:normAutofit fontScale="85000" lnSpcReduction="2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Conference :  SIGMOD ' </a:t>
            </a:r>
            <a:r>
              <a:rPr lang="en-US" altLang="zh-CN"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18</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Author :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Ziqi</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Wang, Andrew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Pavlo</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Hyeontaek</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Lim, Viktor Leis,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Huanchen</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Zhang, Michael Kaminsky, David G. Andersen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Research unit : Carnegie Mellon University, Intel Labs</a:t>
            </a:r>
            <a:endParaRPr lang="zh-CN" altLang="en-US" dirty="0"/>
          </a:p>
        </p:txBody>
      </p:sp>
      <p:sp>
        <p:nvSpPr>
          <p:cNvPr id="4" name="文本框 3">
            <a:extLst>
              <a:ext uri="{FF2B5EF4-FFF2-40B4-BE49-F238E27FC236}">
                <a16:creationId xmlns:a16="http://schemas.microsoft.com/office/drawing/2014/main" id="{9C051583-9FC2-66B9-0715-12E90630AADC}"/>
              </a:ext>
            </a:extLst>
          </p:cNvPr>
          <p:cNvSpPr txBox="1"/>
          <p:nvPr/>
        </p:nvSpPr>
        <p:spPr>
          <a:xfrm>
            <a:off x="600491" y="3673257"/>
            <a:ext cx="10990500" cy="523220"/>
          </a:xfrm>
          <a:prstGeom prst="rect">
            <a:avLst/>
          </a:prstGeom>
          <a:noFill/>
        </p:spPr>
        <p:txBody>
          <a:bodyPr wrap="square" rtlCol="0">
            <a:spAutoFit/>
          </a:bodyPr>
          <a:lstStyle/>
          <a:p>
            <a:pPr algn="ctr"/>
            <a:r>
              <a:rPr lang="en-US" altLang="zh-CN" sz="2800" b="1" dirty="0">
                <a:latin typeface="Times New Roman" panose="02020603050405020304" pitchFamily="18" charset="0"/>
                <a:cs typeface="Times New Roman" panose="02020603050405020304" pitchFamily="18" charset="0"/>
              </a:rPr>
              <a:t>Building a </a:t>
            </a:r>
            <a:r>
              <a:rPr lang="en-US" altLang="zh-CN" sz="2800" b="1" dirty="0" err="1">
                <a:latin typeface="Times New Roman" panose="02020603050405020304" pitchFamily="18" charset="0"/>
                <a:cs typeface="Times New Roman" panose="02020603050405020304" pitchFamily="18" charset="0"/>
              </a:rPr>
              <a:t>Bw</a:t>
            </a:r>
            <a:r>
              <a:rPr lang="en-US" altLang="zh-CN" sz="2800" b="1" dirty="0">
                <a:latin typeface="Times New Roman" panose="02020603050405020304" pitchFamily="18" charset="0"/>
                <a:cs typeface="Times New Roman" panose="02020603050405020304" pitchFamily="18" charset="0"/>
              </a:rPr>
              <a:t>-Tree Takes More Than Just Buzz Words</a:t>
            </a:r>
          </a:p>
        </p:txBody>
      </p:sp>
    </p:spTree>
    <p:extLst>
      <p:ext uri="{BB962C8B-B14F-4D97-AF65-F5344CB8AC3E}">
        <p14:creationId xmlns:p14="http://schemas.microsoft.com/office/powerpoint/2010/main" val="812332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Technique</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14749"/>
            <a:ext cx="12192000" cy="2308324"/>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Fast Consolidation</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Reuses the Delta Chain replay technique of non-unique key support to gather effective changes to the base node.</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a:t>
            </a:r>
            <a:r>
              <a:rPr lang="en-US" altLang="zh-CN" dirty="0" err="1">
                <a:latin typeface="Times New Roman" panose="02020603050405020304" pitchFamily="18" charset="0"/>
                <a:cs typeface="Times New Roman" panose="02020603050405020304" pitchFamily="18" charset="0"/>
              </a:rPr>
              <a:t>OpenBw</a:t>
            </a:r>
            <a:r>
              <a:rPr lang="en-US" altLang="zh-CN" dirty="0">
                <a:latin typeface="Times New Roman" panose="02020603050405020304" pitchFamily="18" charset="0"/>
                <a:cs typeface="Times New Roman" panose="02020603050405020304" pitchFamily="18" charset="0"/>
              </a:rPr>
              <a:t>-Tree divides the old base node's item array into segments using the offset field in delta records. The thread first sorts all items in </a:t>
            </a:r>
            <a:r>
              <a:rPr lang="en-US" altLang="zh-CN" dirty="0" err="1">
                <a:latin typeface="Times New Roman" panose="02020603050405020304" pitchFamily="18" charset="0"/>
                <a:cs typeface="Times New Roman" panose="02020603050405020304" pitchFamily="18" charset="0"/>
              </a:rPr>
              <a:t>S</a:t>
            </a:r>
            <a:r>
              <a:rPr lang="en-US" altLang="zh-CN" baseline="-25000" dirty="0" err="1">
                <a:latin typeface="Times New Roman" panose="02020603050405020304" pitchFamily="18" charset="0"/>
                <a:cs typeface="Times New Roman" panose="02020603050405020304" pitchFamily="18" charset="0"/>
              </a:rPr>
              <a:t>present</a:t>
            </a:r>
            <a:r>
              <a:rPr lang="en-US" altLang="zh-CN" dirty="0">
                <a:latin typeface="Times New Roman" panose="02020603050405020304" pitchFamily="18" charset="0"/>
                <a:cs typeface="Times New Roman" panose="02020603050405020304" pitchFamily="18" charset="0"/>
              </a:rPr>
              <a:t> and </a:t>
            </a:r>
            <a:r>
              <a:rPr lang="en-US" altLang="zh-CN" dirty="0" err="1">
                <a:latin typeface="Times New Roman" panose="02020603050405020304" pitchFamily="18" charset="0"/>
                <a:cs typeface="Times New Roman" panose="02020603050405020304" pitchFamily="18" charset="0"/>
              </a:rPr>
              <a:t>S</a:t>
            </a:r>
            <a:r>
              <a:rPr lang="en-US" altLang="zh-CN" baseline="-25000" dirty="0" err="1">
                <a:latin typeface="Times New Roman" panose="02020603050405020304" pitchFamily="18" charset="0"/>
                <a:cs typeface="Times New Roman" panose="02020603050405020304" pitchFamily="18" charset="0"/>
              </a:rPr>
              <a:t>deleted</a:t>
            </a:r>
            <a:r>
              <a:rPr lang="en-US" altLang="zh-CN" dirty="0">
                <a:latin typeface="Times New Roman" panose="02020603050405020304" pitchFamily="18" charset="0"/>
                <a:cs typeface="Times New Roman" panose="02020603050405020304" pitchFamily="18" charset="0"/>
              </a:rPr>
              <a:t> by their offsets and keys and applies the following rules:</a:t>
            </a:r>
          </a:p>
          <a:p>
            <a:pPr marL="1200150" lvl="2"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Rule #1: For an inserted item, an existing segment [</a:t>
            </a:r>
            <a:r>
              <a:rPr lang="en-US" altLang="zh-CN" dirty="0" err="1">
                <a:latin typeface="Times New Roman" panose="02020603050405020304" pitchFamily="18" charset="0"/>
                <a:cs typeface="Times New Roman" panose="02020603050405020304" pitchFamily="18" charset="0"/>
              </a:rPr>
              <a:t>s,e</a:t>
            </a:r>
            <a:r>
              <a:rPr lang="en-US" altLang="zh-CN" dirty="0">
                <a:latin typeface="Times New Roman" panose="02020603050405020304" pitchFamily="18" charset="0"/>
                <a:cs typeface="Times New Roman" panose="02020603050405020304" pitchFamily="18" charset="0"/>
              </a:rPr>
              <a:t>) is broken into the segments [</a:t>
            </a:r>
            <a:r>
              <a:rPr lang="en-US" altLang="zh-CN" dirty="0" err="1">
                <a:latin typeface="Times New Roman" panose="02020603050405020304" pitchFamily="18" charset="0"/>
                <a:cs typeface="Times New Roman" panose="02020603050405020304" pitchFamily="18" charset="0"/>
              </a:rPr>
              <a:t>s,offset</a:t>
            </a:r>
            <a:r>
              <a:rPr lang="en-US" altLang="zh-CN" dirty="0">
                <a:latin typeface="Times New Roman" panose="02020603050405020304" pitchFamily="18" charset="0"/>
                <a:cs typeface="Times New Roman" panose="02020603050405020304" pitchFamily="18" charset="0"/>
              </a:rPr>
              <a:t>) and [</a:t>
            </a:r>
            <a:r>
              <a:rPr lang="en-US" altLang="zh-CN" dirty="0" err="1">
                <a:latin typeface="Times New Roman" panose="02020603050405020304" pitchFamily="18" charset="0"/>
                <a:cs typeface="Times New Roman" panose="02020603050405020304" pitchFamily="18" charset="0"/>
              </a:rPr>
              <a:t>offset,e</a:t>
            </a:r>
            <a:r>
              <a:rPr lang="en-US" altLang="zh-CN" dirty="0">
                <a:latin typeface="Times New Roman" panose="02020603050405020304" pitchFamily="18" charset="0"/>
                <a:cs typeface="Times New Roman" panose="02020603050405020304" pitchFamily="18" charset="0"/>
              </a:rPr>
              <a:t>).</a:t>
            </a:r>
          </a:p>
          <a:p>
            <a:pPr marL="1200150" lvl="2"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Rule #2: For a deleted item, an existing segment [s, e) is broken into the segments [s, offset) and [offset +1, e).</a:t>
            </a:r>
          </a:p>
          <a:p>
            <a:pPr marL="1200150" lvl="2"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Rule #3: However, if a delete delta removes an item that does not exist in the base node (i.e., deleting an item that is newly inserted by an earlier delta), the thread ignores this deletion.</a:t>
            </a:r>
          </a:p>
        </p:txBody>
      </p:sp>
      <p:pic>
        <p:nvPicPr>
          <p:cNvPr id="8" name="图片 7">
            <a:extLst>
              <a:ext uri="{FF2B5EF4-FFF2-40B4-BE49-F238E27FC236}">
                <a16:creationId xmlns:a16="http://schemas.microsoft.com/office/drawing/2014/main" id="{19EE60F8-AF0A-4BAF-BF4F-9D143007896A}"/>
              </a:ext>
            </a:extLst>
          </p:cNvPr>
          <p:cNvPicPr>
            <a:picLocks noChangeAspect="1"/>
          </p:cNvPicPr>
          <p:nvPr/>
        </p:nvPicPr>
        <p:blipFill>
          <a:blip r:embed="rId3"/>
          <a:stretch>
            <a:fillRect/>
          </a:stretch>
        </p:blipFill>
        <p:spPr>
          <a:xfrm>
            <a:off x="1507391" y="3360018"/>
            <a:ext cx="2627881" cy="3148189"/>
          </a:xfrm>
          <a:prstGeom prst="rect">
            <a:avLst/>
          </a:prstGeom>
        </p:spPr>
      </p:pic>
      <p:pic>
        <p:nvPicPr>
          <p:cNvPr id="10" name="图片 9">
            <a:extLst>
              <a:ext uri="{FF2B5EF4-FFF2-40B4-BE49-F238E27FC236}">
                <a16:creationId xmlns:a16="http://schemas.microsoft.com/office/drawing/2014/main" id="{7C9EF372-7751-428F-989A-374DFD072589}"/>
              </a:ext>
            </a:extLst>
          </p:cNvPr>
          <p:cNvPicPr>
            <a:picLocks noChangeAspect="1"/>
          </p:cNvPicPr>
          <p:nvPr/>
        </p:nvPicPr>
        <p:blipFill>
          <a:blip r:embed="rId4"/>
          <a:stretch>
            <a:fillRect/>
          </a:stretch>
        </p:blipFill>
        <p:spPr>
          <a:xfrm>
            <a:off x="4826252" y="3360019"/>
            <a:ext cx="2539495" cy="3148189"/>
          </a:xfrm>
          <a:prstGeom prst="rect">
            <a:avLst/>
          </a:prstGeom>
        </p:spPr>
      </p:pic>
      <p:pic>
        <p:nvPicPr>
          <p:cNvPr id="12" name="图片 11">
            <a:extLst>
              <a:ext uri="{FF2B5EF4-FFF2-40B4-BE49-F238E27FC236}">
                <a16:creationId xmlns:a16="http://schemas.microsoft.com/office/drawing/2014/main" id="{67CD47A4-64F7-4B5C-96B6-6C265022B93D}"/>
              </a:ext>
            </a:extLst>
          </p:cNvPr>
          <p:cNvPicPr>
            <a:picLocks noChangeAspect="1"/>
          </p:cNvPicPr>
          <p:nvPr/>
        </p:nvPicPr>
        <p:blipFill>
          <a:blip r:embed="rId5"/>
          <a:stretch>
            <a:fillRect/>
          </a:stretch>
        </p:blipFill>
        <p:spPr>
          <a:xfrm>
            <a:off x="7532041" y="4414488"/>
            <a:ext cx="4138318" cy="1039247"/>
          </a:xfrm>
          <a:prstGeom prst="rect">
            <a:avLst/>
          </a:prstGeom>
        </p:spPr>
      </p:pic>
    </p:spTree>
    <p:extLst>
      <p:ext uri="{BB962C8B-B14F-4D97-AF65-F5344CB8AC3E}">
        <p14:creationId xmlns:p14="http://schemas.microsoft.com/office/powerpoint/2010/main" val="1789256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Technique</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14749"/>
            <a:ext cx="12192000" cy="1754326"/>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Node Search Shortcuts</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When a worker thread traverses a Delta Chain, it initializes the binary search range [min, max] it accesses for search key K to [0, +inf).</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During the traversal, whenever the thread sees an ∆insert or ∆delete record with key K′ and offset, it compares K with K′. If K=K′ then the range immediately converges to [offset, offset ], avoiding the binary search.</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If offset &gt; min and K&gt;K′, then set min to offset. Otherwise, if offset &lt; max and K&lt;K ′ then set max to offset.</a:t>
            </a:r>
          </a:p>
        </p:txBody>
      </p:sp>
      <p:pic>
        <p:nvPicPr>
          <p:cNvPr id="6" name="图片 5">
            <a:extLst>
              <a:ext uri="{FF2B5EF4-FFF2-40B4-BE49-F238E27FC236}">
                <a16:creationId xmlns:a16="http://schemas.microsoft.com/office/drawing/2014/main" id="{2A95E37B-2CEC-48A1-9AF1-FAD27896CA69}"/>
              </a:ext>
            </a:extLst>
          </p:cNvPr>
          <p:cNvPicPr>
            <a:picLocks noChangeAspect="1"/>
          </p:cNvPicPr>
          <p:nvPr/>
        </p:nvPicPr>
        <p:blipFill>
          <a:blip r:embed="rId3"/>
          <a:stretch>
            <a:fillRect/>
          </a:stretch>
        </p:blipFill>
        <p:spPr>
          <a:xfrm>
            <a:off x="3281761" y="2732080"/>
            <a:ext cx="5628477" cy="3764944"/>
          </a:xfrm>
          <a:prstGeom prst="rect">
            <a:avLst/>
          </a:prstGeom>
        </p:spPr>
      </p:pic>
    </p:spTree>
    <p:extLst>
      <p:ext uri="{BB962C8B-B14F-4D97-AF65-F5344CB8AC3E}">
        <p14:creationId xmlns:p14="http://schemas.microsoft.com/office/powerpoint/2010/main" val="1788139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14749"/>
            <a:ext cx="12192000" cy="3693319"/>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Setup</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All of the experiments were conducted on a system with two Intel Xeon E5-2680 v2 CPUs (10 threads with 2× HT) with 128 GB RAM.</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Unless stated otherwise, multi-threaded experiments run on a single CPU socket by pinning threads and restricting memory allocation to that same NUMA(</a:t>
            </a:r>
            <a:r>
              <a:rPr lang="en-US" altLang="zh-CN" b="0" i="0" dirty="0">
                <a:solidFill>
                  <a:srgbClr val="333333"/>
                </a:solidFill>
                <a:effectLst/>
                <a:latin typeface="Georgia" panose="02040502050405020303" pitchFamily="18" charset="0"/>
              </a:rPr>
              <a:t>Non-Uniform Memory Access</a:t>
            </a:r>
            <a:r>
              <a:rPr lang="en-US" altLang="zh-CN" dirty="0">
                <a:latin typeface="Times New Roman" panose="02020603050405020304" pitchFamily="18" charset="0"/>
                <a:cs typeface="Times New Roman" panose="02020603050405020304" pitchFamily="18" charset="0"/>
              </a:rPr>
              <a:t>) node.</a:t>
            </a:r>
          </a:p>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Workloads</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Used a set of Yahoo! Cloud Serving Benchmark (YCSB) microbenchmarks to mimic OLTP index workloads.</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Used its default workloads A (Read/Update, 50/50), C (Read-only), and E(Scan/Insert, 95/5) with Zipfian distributions.</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For each workload, we tested three key types: 64-bit random integers (Rand-Int), 64-bit monotonically increasing integers (Mono-Int), and email addresses (Email).</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Unless otherwise stated, we configured the </a:t>
            </a:r>
            <a:r>
              <a:rPr lang="en-US" altLang="zh-CN" dirty="0" err="1">
                <a:latin typeface="Times New Roman" panose="02020603050405020304" pitchFamily="18" charset="0"/>
                <a:cs typeface="Times New Roman" panose="02020603050405020304" pitchFamily="18" charset="0"/>
              </a:rPr>
              <a:t>Bw</a:t>
            </a:r>
            <a:r>
              <a:rPr lang="en-US" altLang="zh-CN" dirty="0">
                <a:latin typeface="Times New Roman" panose="02020603050405020304" pitchFamily="18" charset="0"/>
                <a:cs typeface="Times New Roman" panose="02020603050405020304" pitchFamily="18" charset="0"/>
              </a:rPr>
              <a:t>-Tree and </a:t>
            </a:r>
            <a:r>
              <a:rPr lang="en-US" altLang="zh-CN" dirty="0" err="1">
                <a:latin typeface="Times New Roman" panose="02020603050405020304" pitchFamily="18" charset="0"/>
                <a:cs typeface="Times New Roman" panose="02020603050405020304" pitchFamily="18" charset="0"/>
              </a:rPr>
              <a:t>OpenBwTree</a:t>
            </a:r>
            <a:r>
              <a:rPr lang="en-US" altLang="zh-CN" dirty="0">
                <a:latin typeface="Times New Roman" panose="02020603050405020304" pitchFamily="18" charset="0"/>
                <a:cs typeface="Times New Roman" panose="02020603050405020304" pitchFamily="18" charset="0"/>
              </a:rPr>
              <a:t> index to enforce unique keys. </a:t>
            </a:r>
          </a:p>
          <a:p>
            <a:pPr marL="742950" lvl="1"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OpenBw</a:t>
            </a:r>
            <a:r>
              <a:rPr lang="en-US" altLang="zh-CN" dirty="0">
                <a:latin typeface="Times New Roman" panose="02020603050405020304" pitchFamily="18" charset="0"/>
                <a:cs typeface="Times New Roman" panose="02020603050405020304" pitchFamily="18" charset="0"/>
              </a:rPr>
              <a:t>-Tree uses a max inner node size of 64 entries and max leaf node size of 128 entries. The max Delta Chain length is 2 for inner nodes and 24 for leaf nodes.</a:t>
            </a:r>
          </a:p>
        </p:txBody>
      </p:sp>
    </p:spTree>
    <p:extLst>
      <p:ext uri="{BB962C8B-B14F-4D97-AF65-F5344CB8AC3E}">
        <p14:creationId xmlns:p14="http://schemas.microsoft.com/office/powerpoint/2010/main" val="1648133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14749"/>
            <a:ext cx="12192000" cy="1200329"/>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Delta Record Pre-allocation </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pre-allocated space on each node is set to the max Delta Chain length times the largest delta record size (176 bytes and 1728 bytes for inner and leaf base nodes, respectively).</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Pre-allocation improves performance for all workloads by up to 22%.</a:t>
            </a:r>
          </a:p>
        </p:txBody>
      </p:sp>
      <p:pic>
        <p:nvPicPr>
          <p:cNvPr id="6" name="图片 5">
            <a:extLst>
              <a:ext uri="{FF2B5EF4-FFF2-40B4-BE49-F238E27FC236}">
                <a16:creationId xmlns:a16="http://schemas.microsoft.com/office/drawing/2014/main" id="{7444DB8C-B7A5-464E-ABD5-63DB5759E06A}"/>
              </a:ext>
            </a:extLst>
          </p:cNvPr>
          <p:cNvPicPr>
            <a:picLocks noChangeAspect="1"/>
          </p:cNvPicPr>
          <p:nvPr/>
        </p:nvPicPr>
        <p:blipFill>
          <a:blip r:embed="rId3"/>
          <a:stretch>
            <a:fillRect/>
          </a:stretch>
        </p:blipFill>
        <p:spPr>
          <a:xfrm>
            <a:off x="0" y="3036626"/>
            <a:ext cx="12192000" cy="3087867"/>
          </a:xfrm>
          <a:prstGeom prst="rect">
            <a:avLst/>
          </a:prstGeom>
        </p:spPr>
      </p:pic>
    </p:spTree>
    <p:extLst>
      <p:ext uri="{BB962C8B-B14F-4D97-AF65-F5344CB8AC3E}">
        <p14:creationId xmlns:p14="http://schemas.microsoft.com/office/powerpoint/2010/main" val="1684813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85AA0F6-C83D-4CF9-AC9A-2357BD583944}"/>
              </a:ext>
            </a:extLst>
          </p:cNvPr>
          <p:cNvPicPr>
            <a:picLocks noChangeAspect="1"/>
          </p:cNvPicPr>
          <p:nvPr/>
        </p:nvPicPr>
        <p:blipFill>
          <a:blip r:embed="rId3"/>
          <a:stretch>
            <a:fillRect/>
          </a:stretch>
        </p:blipFill>
        <p:spPr>
          <a:xfrm>
            <a:off x="0" y="3036626"/>
            <a:ext cx="12192000" cy="3206729"/>
          </a:xfrm>
          <a:prstGeom prst="rect">
            <a:avLst/>
          </a:prstGeom>
        </p:spPr>
      </p:pic>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14749"/>
            <a:ext cx="12192000" cy="203132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Fast Consolidation &amp; Search Shortcuts</a:t>
            </a: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Baseline: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threads sort the base node after replaying the delta chain. Threads also always search the entire leaf data item array using binary search.</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For Insert-only workloads, performance increases between 19% (Email) and 28% (Rand-Int).</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For Read/Update and Scan/Insert workloads, the increase is 18–20%.</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Overall, fast consolidation is effective at reducing consolidation time, which increases the performance of insert-heavy workloads.</a:t>
            </a:r>
          </a:p>
        </p:txBody>
      </p:sp>
    </p:spTree>
    <p:extLst>
      <p:ext uri="{BB962C8B-B14F-4D97-AF65-F5344CB8AC3E}">
        <p14:creationId xmlns:p14="http://schemas.microsoft.com/office/powerpoint/2010/main" val="2595302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14749"/>
            <a:ext cx="12192000"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Garbage Collection Scalability</a:t>
            </a:r>
          </a:p>
        </p:txBody>
      </p:sp>
      <p:pic>
        <p:nvPicPr>
          <p:cNvPr id="5" name="图片 4">
            <a:extLst>
              <a:ext uri="{FF2B5EF4-FFF2-40B4-BE49-F238E27FC236}">
                <a16:creationId xmlns:a16="http://schemas.microsoft.com/office/drawing/2014/main" id="{467D137F-6DF9-4A59-BE54-4EB5C412E099}"/>
              </a:ext>
            </a:extLst>
          </p:cNvPr>
          <p:cNvPicPr>
            <a:picLocks noChangeAspect="1"/>
          </p:cNvPicPr>
          <p:nvPr/>
        </p:nvPicPr>
        <p:blipFill>
          <a:blip r:embed="rId3"/>
          <a:stretch>
            <a:fillRect/>
          </a:stretch>
        </p:blipFill>
        <p:spPr>
          <a:xfrm>
            <a:off x="1472252" y="1284081"/>
            <a:ext cx="9247496" cy="2285550"/>
          </a:xfrm>
          <a:prstGeom prst="rect">
            <a:avLst/>
          </a:prstGeom>
        </p:spPr>
      </p:pic>
      <p:sp>
        <p:nvSpPr>
          <p:cNvPr id="7" name="TextBox 2">
            <a:extLst>
              <a:ext uri="{FF2B5EF4-FFF2-40B4-BE49-F238E27FC236}">
                <a16:creationId xmlns:a16="http://schemas.microsoft.com/office/drawing/2014/main" id="{4E63B2ED-EE9C-4588-9456-42D8DFC50F28}"/>
              </a:ext>
            </a:extLst>
          </p:cNvPr>
          <p:cNvSpPr txBox="1"/>
          <p:nvPr/>
        </p:nvSpPr>
        <p:spPr>
          <a:xfrm>
            <a:off x="0" y="3571161"/>
            <a:ext cx="12192000"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Delta Chain Length &amp; Node Size</a:t>
            </a:r>
          </a:p>
        </p:txBody>
      </p:sp>
      <p:pic>
        <p:nvPicPr>
          <p:cNvPr id="8" name="图片 7">
            <a:extLst>
              <a:ext uri="{FF2B5EF4-FFF2-40B4-BE49-F238E27FC236}">
                <a16:creationId xmlns:a16="http://schemas.microsoft.com/office/drawing/2014/main" id="{528C180D-7F64-4288-B90B-1A07670684AB}"/>
              </a:ext>
            </a:extLst>
          </p:cNvPr>
          <p:cNvPicPr>
            <a:picLocks noChangeAspect="1"/>
          </p:cNvPicPr>
          <p:nvPr/>
        </p:nvPicPr>
        <p:blipFill>
          <a:blip r:embed="rId4"/>
          <a:stretch>
            <a:fillRect/>
          </a:stretch>
        </p:blipFill>
        <p:spPr>
          <a:xfrm>
            <a:off x="2707668" y="3938963"/>
            <a:ext cx="6776664" cy="2434541"/>
          </a:xfrm>
          <a:prstGeom prst="rect">
            <a:avLst/>
          </a:prstGeom>
        </p:spPr>
      </p:pic>
    </p:spTree>
    <p:extLst>
      <p:ext uri="{BB962C8B-B14F-4D97-AF65-F5344CB8AC3E}">
        <p14:creationId xmlns:p14="http://schemas.microsoft.com/office/powerpoint/2010/main" val="3829770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14749"/>
            <a:ext cx="12192000" cy="923330"/>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Optimization Summary</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left diagram shows how performance goes up as we apply each optimization to the </a:t>
            </a:r>
            <a:r>
              <a:rPr lang="en-US" altLang="zh-CN" dirty="0" err="1">
                <a:latin typeface="Times New Roman" panose="02020603050405020304" pitchFamily="18" charset="0"/>
                <a:cs typeface="Times New Roman" panose="02020603050405020304" pitchFamily="18" charset="0"/>
              </a:rPr>
              <a:t>Bw</a:t>
            </a:r>
            <a:r>
              <a:rPr lang="en-US" altLang="zh-CN" dirty="0">
                <a:latin typeface="Times New Roman" panose="02020603050405020304" pitchFamily="18" charset="0"/>
                <a:cs typeface="Times New Roman" panose="02020603050405020304" pitchFamily="18" charset="0"/>
              </a:rPr>
              <a:t>-Tree. The right diagram shows a comparison between the baseline </a:t>
            </a:r>
            <a:r>
              <a:rPr lang="en-US" altLang="zh-CN" dirty="0" err="1">
                <a:latin typeface="Times New Roman" panose="02020603050405020304" pitchFamily="18" charset="0"/>
                <a:cs typeface="Times New Roman" panose="02020603050405020304" pitchFamily="18" charset="0"/>
              </a:rPr>
              <a:t>Bw</a:t>
            </a:r>
            <a:r>
              <a:rPr lang="en-US" altLang="zh-CN" dirty="0">
                <a:latin typeface="Times New Roman" panose="02020603050405020304" pitchFamily="18" charset="0"/>
                <a:cs typeface="Times New Roman" panose="02020603050405020304" pitchFamily="18" charset="0"/>
              </a:rPr>
              <a:t>-Tree and </a:t>
            </a:r>
            <a:r>
              <a:rPr lang="en-US" altLang="zh-CN" dirty="0" err="1">
                <a:latin typeface="Times New Roman" panose="02020603050405020304" pitchFamily="18" charset="0"/>
                <a:cs typeface="Times New Roman" panose="02020603050405020304" pitchFamily="18" charset="0"/>
              </a:rPr>
              <a:t>OpenBwTree</a:t>
            </a:r>
            <a:r>
              <a:rPr lang="en-US" altLang="zh-CN" dirty="0">
                <a:latin typeface="Times New Roman" panose="02020603050405020304" pitchFamily="18" charset="0"/>
                <a:cs typeface="Times New Roman" panose="02020603050405020304" pitchFamily="18" charset="0"/>
              </a:rPr>
              <a:t> for all four workloads.</a:t>
            </a:r>
          </a:p>
        </p:txBody>
      </p:sp>
      <p:pic>
        <p:nvPicPr>
          <p:cNvPr id="6" name="图片 5">
            <a:extLst>
              <a:ext uri="{FF2B5EF4-FFF2-40B4-BE49-F238E27FC236}">
                <a16:creationId xmlns:a16="http://schemas.microsoft.com/office/drawing/2014/main" id="{32962A62-BFF1-4E6B-BD3C-854CD37BC9E6}"/>
              </a:ext>
            </a:extLst>
          </p:cNvPr>
          <p:cNvPicPr>
            <a:picLocks noChangeAspect="1"/>
          </p:cNvPicPr>
          <p:nvPr/>
        </p:nvPicPr>
        <p:blipFill>
          <a:blip r:embed="rId3"/>
          <a:stretch>
            <a:fillRect/>
          </a:stretch>
        </p:blipFill>
        <p:spPr>
          <a:xfrm>
            <a:off x="822724" y="3299344"/>
            <a:ext cx="4322797" cy="2644264"/>
          </a:xfrm>
          <a:prstGeom prst="rect">
            <a:avLst/>
          </a:prstGeom>
        </p:spPr>
      </p:pic>
      <p:pic>
        <p:nvPicPr>
          <p:cNvPr id="10" name="图片 9">
            <a:extLst>
              <a:ext uri="{FF2B5EF4-FFF2-40B4-BE49-F238E27FC236}">
                <a16:creationId xmlns:a16="http://schemas.microsoft.com/office/drawing/2014/main" id="{6DA503D6-DD4C-428B-9E26-404CC99B7A12}"/>
              </a:ext>
            </a:extLst>
          </p:cNvPr>
          <p:cNvPicPr>
            <a:picLocks noChangeAspect="1"/>
          </p:cNvPicPr>
          <p:nvPr/>
        </p:nvPicPr>
        <p:blipFill>
          <a:blip r:embed="rId4"/>
          <a:stretch>
            <a:fillRect/>
          </a:stretch>
        </p:blipFill>
        <p:spPr>
          <a:xfrm>
            <a:off x="6096000" y="3302243"/>
            <a:ext cx="4148333" cy="2641365"/>
          </a:xfrm>
          <a:prstGeom prst="rect">
            <a:avLst/>
          </a:prstGeom>
        </p:spPr>
      </p:pic>
      <p:sp>
        <p:nvSpPr>
          <p:cNvPr id="17" name="文本框 16">
            <a:extLst>
              <a:ext uri="{FF2B5EF4-FFF2-40B4-BE49-F238E27FC236}">
                <a16:creationId xmlns:a16="http://schemas.microsoft.com/office/drawing/2014/main" id="{34BB71EE-CA79-4843-A5E0-4E3BE061592E}"/>
              </a:ext>
            </a:extLst>
          </p:cNvPr>
          <p:cNvSpPr txBox="1"/>
          <p:nvPr/>
        </p:nvSpPr>
        <p:spPr>
          <a:xfrm>
            <a:off x="403736" y="6073264"/>
            <a:ext cx="11384527" cy="369332"/>
          </a:xfrm>
          <a:prstGeom prst="rect">
            <a:avLst/>
          </a:prstGeom>
          <a:noFill/>
        </p:spPr>
        <p:txBody>
          <a:bodyPr wrap="none" rtlCol="0">
            <a:spAutoFit/>
          </a:bodyPr>
          <a:lstStyle/>
          <a:p>
            <a:pPr algn="ctr"/>
            <a:r>
              <a:rPr lang="en-US" altLang="zh-CN" dirty="0">
                <a:latin typeface="Times New Roman" panose="02020603050405020304" pitchFamily="18" charset="0"/>
                <a:cs typeface="Times New Roman" panose="02020603050405020304" pitchFamily="18" charset="0"/>
              </a:rPr>
              <a:t>GC: Garbage Collection; PA: Pre-allocation; FC: Fast Consolidation; SS: Search Shortcut; NK: Non-unique Key Support</a:t>
            </a:r>
          </a:p>
        </p:txBody>
      </p:sp>
    </p:spTree>
    <p:extLst>
      <p:ext uri="{BB962C8B-B14F-4D97-AF65-F5344CB8AC3E}">
        <p14:creationId xmlns:p14="http://schemas.microsoft.com/office/powerpoint/2010/main" val="3630145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6CADA53-12DA-4715-AF01-0CF861443C76}"/>
              </a:ext>
            </a:extLst>
          </p:cNvPr>
          <p:cNvPicPr>
            <a:picLocks noChangeAspect="1"/>
          </p:cNvPicPr>
          <p:nvPr/>
        </p:nvPicPr>
        <p:blipFill>
          <a:blip r:embed="rId2"/>
          <a:stretch>
            <a:fillRect/>
          </a:stretch>
        </p:blipFill>
        <p:spPr>
          <a:xfrm>
            <a:off x="1648081" y="1478691"/>
            <a:ext cx="8895838" cy="5072233"/>
          </a:xfrm>
          <a:prstGeom prst="rect">
            <a:avLst/>
          </a:prstGeom>
        </p:spPr>
      </p:pic>
      <p:sp>
        <p:nvSpPr>
          <p:cNvPr id="7" name="文本框 6">
            <a:extLst>
              <a:ext uri="{FF2B5EF4-FFF2-40B4-BE49-F238E27FC236}">
                <a16:creationId xmlns:a16="http://schemas.microsoft.com/office/drawing/2014/main" id="{5E85522D-AABD-483F-982C-31A9B6DEC6C0}"/>
              </a:ext>
            </a:extLst>
          </p:cNvPr>
          <p:cNvSpPr txBox="1"/>
          <p:nvPr/>
        </p:nvSpPr>
        <p:spPr>
          <a:xfrm>
            <a:off x="0" y="925747"/>
            <a:ext cx="61722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In-Memory Index Comparison</a:t>
            </a:r>
          </a:p>
        </p:txBody>
      </p:sp>
      <p:sp>
        <p:nvSpPr>
          <p:cNvPr id="12" name="标题 1">
            <a:extLst>
              <a:ext uri="{FF2B5EF4-FFF2-40B4-BE49-F238E27FC236}">
                <a16:creationId xmlns:a16="http://schemas.microsoft.com/office/drawing/2014/main" id="{5521214C-018C-4B42-B75F-4964309C8F16}"/>
              </a:ext>
            </a:extLst>
          </p:cNvPr>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9842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E85522D-AABD-483F-982C-31A9B6DEC6C0}"/>
              </a:ext>
            </a:extLst>
          </p:cNvPr>
          <p:cNvSpPr txBox="1"/>
          <p:nvPr/>
        </p:nvSpPr>
        <p:spPr>
          <a:xfrm>
            <a:off x="0" y="925747"/>
            <a:ext cx="12192000" cy="1754326"/>
          </a:xfrm>
          <a:prstGeom prst="rect">
            <a:avLst/>
          </a:prstGeom>
          <a:noFill/>
        </p:spPr>
        <p:txBody>
          <a:bodyPr wrap="square">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High Contention Workload</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Lock-free data structures are often favored in high contention environments because threads can make global progress, even though the progress may be small in practice.</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Each thread in the benchmark uses the RDTSC instruction with a unique thread ID suffix to generate monotonically increasing integers in real-time as keys to mimic multiple threads appending new records to the end of a table.</a:t>
            </a:r>
          </a:p>
          <a:p>
            <a:pPr marL="742950" lvl="1"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OpenBw</a:t>
            </a:r>
            <a:r>
              <a:rPr lang="en-US" altLang="zh-CN" dirty="0">
                <a:latin typeface="Times New Roman" panose="02020603050405020304" pitchFamily="18" charset="0"/>
                <a:cs typeface="Times New Roman" panose="02020603050405020304" pitchFamily="18" charset="0"/>
              </a:rPr>
              <a:t>-Tree suffers from an extremely high abort rate as threads contend for the head of the Delta Chain.</a:t>
            </a:r>
          </a:p>
        </p:txBody>
      </p:sp>
      <p:sp>
        <p:nvSpPr>
          <p:cNvPr id="12" name="标题 1">
            <a:extLst>
              <a:ext uri="{FF2B5EF4-FFF2-40B4-BE49-F238E27FC236}">
                <a16:creationId xmlns:a16="http://schemas.microsoft.com/office/drawing/2014/main" id="{5521214C-018C-4B42-B75F-4964309C8F16}"/>
              </a:ext>
            </a:extLst>
          </p:cNvPr>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DCEBEFA4-5E30-45FC-A149-D1493E07D581}"/>
              </a:ext>
            </a:extLst>
          </p:cNvPr>
          <p:cNvPicPr>
            <a:picLocks noChangeAspect="1"/>
          </p:cNvPicPr>
          <p:nvPr/>
        </p:nvPicPr>
        <p:blipFill>
          <a:blip r:embed="rId3"/>
          <a:stretch>
            <a:fillRect/>
          </a:stretch>
        </p:blipFill>
        <p:spPr>
          <a:xfrm>
            <a:off x="3086124" y="3145717"/>
            <a:ext cx="6019752" cy="3183941"/>
          </a:xfrm>
          <a:prstGeom prst="rect">
            <a:avLst/>
          </a:prstGeom>
        </p:spPr>
      </p:pic>
    </p:spTree>
    <p:extLst>
      <p:ext uri="{BB962C8B-B14F-4D97-AF65-F5344CB8AC3E}">
        <p14:creationId xmlns:p14="http://schemas.microsoft.com/office/powerpoint/2010/main" val="1535357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E85522D-AABD-483F-982C-31A9B6DEC6C0}"/>
              </a:ext>
            </a:extLst>
          </p:cNvPr>
          <p:cNvSpPr txBox="1"/>
          <p:nvPr/>
        </p:nvSpPr>
        <p:spPr>
          <a:xfrm>
            <a:off x="0" y="925747"/>
            <a:ext cx="61722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b="1" dirty="0" err="1">
                <a:latin typeface="Times New Roman" panose="02020603050405020304" pitchFamily="18" charset="0"/>
                <a:cs typeface="Times New Roman" panose="02020603050405020304" pitchFamily="18" charset="0"/>
              </a:rPr>
              <a:t>Bw</a:t>
            </a:r>
            <a:r>
              <a:rPr lang="en-US" altLang="zh-CN" b="1" dirty="0">
                <a:latin typeface="Times New Roman" panose="02020603050405020304" pitchFamily="18" charset="0"/>
                <a:cs typeface="Times New Roman" panose="02020603050405020304" pitchFamily="18" charset="0"/>
              </a:rPr>
              <a:t>-Tree Performance Decomposition</a:t>
            </a:r>
          </a:p>
        </p:txBody>
      </p:sp>
      <p:sp>
        <p:nvSpPr>
          <p:cNvPr id="12" name="标题 1">
            <a:extLst>
              <a:ext uri="{FF2B5EF4-FFF2-40B4-BE49-F238E27FC236}">
                <a16:creationId xmlns:a16="http://schemas.microsoft.com/office/drawing/2014/main" id="{5521214C-018C-4B42-B75F-4964309C8F16}"/>
              </a:ext>
            </a:extLst>
          </p:cNvPr>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FF68D6E9-0D3C-46D7-807D-1C5D8F4B640A}"/>
              </a:ext>
            </a:extLst>
          </p:cNvPr>
          <p:cNvPicPr>
            <a:picLocks noChangeAspect="1"/>
          </p:cNvPicPr>
          <p:nvPr/>
        </p:nvPicPr>
        <p:blipFill>
          <a:blip r:embed="rId3"/>
          <a:stretch>
            <a:fillRect/>
          </a:stretch>
        </p:blipFill>
        <p:spPr>
          <a:xfrm>
            <a:off x="2516665" y="1923079"/>
            <a:ext cx="7158667" cy="4267842"/>
          </a:xfrm>
          <a:prstGeom prst="rect">
            <a:avLst/>
          </a:prstGeom>
        </p:spPr>
      </p:pic>
      <p:sp>
        <p:nvSpPr>
          <p:cNvPr id="8" name="文本框 7">
            <a:extLst>
              <a:ext uri="{FF2B5EF4-FFF2-40B4-BE49-F238E27FC236}">
                <a16:creationId xmlns:a16="http://schemas.microsoft.com/office/drawing/2014/main" id="{96125F18-BDD7-44CE-BEA6-6684E40C4BB3}"/>
              </a:ext>
            </a:extLst>
          </p:cNvPr>
          <p:cNvSpPr txBox="1"/>
          <p:nvPr/>
        </p:nvSpPr>
        <p:spPr>
          <a:xfrm>
            <a:off x="2139001" y="6190921"/>
            <a:ext cx="7913997" cy="369332"/>
          </a:xfrm>
          <a:prstGeom prst="rect">
            <a:avLst/>
          </a:prstGeom>
          <a:noFill/>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DC: Delta Chain; CAS: compare-and-swap; MT: Mapping Table; DU: Delta Update</a:t>
            </a:r>
          </a:p>
        </p:txBody>
      </p:sp>
    </p:spTree>
    <p:extLst>
      <p:ext uri="{BB962C8B-B14F-4D97-AF65-F5344CB8AC3E}">
        <p14:creationId xmlns:p14="http://schemas.microsoft.com/office/powerpoint/2010/main" val="275327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81861"/>
            <a:ext cx="12192000" cy="1477328"/>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err="1">
                <a:latin typeface="Times New Roman" panose="02020603050405020304" pitchFamily="18" charset="0"/>
                <a:cs typeface="Times New Roman" panose="02020603050405020304" pitchFamily="18" charset="0"/>
              </a:rPr>
              <a:t>Bw</a:t>
            </a:r>
            <a:r>
              <a:rPr lang="en-US" altLang="zh-CN" b="1" dirty="0">
                <a:latin typeface="Times New Roman" panose="02020603050405020304" pitchFamily="18" charset="0"/>
                <a:cs typeface="Times New Roman" panose="02020603050405020304" pitchFamily="18" charset="0"/>
              </a:rPr>
              <a:t>-Tree</a:t>
            </a:r>
          </a:p>
          <a:p>
            <a:pPr marL="742950" lvl="1" indent="-285750">
              <a:buFont typeface="Arial" panose="020B0604020202020204" pitchFamily="34" charset="0"/>
              <a:buChar char="•"/>
            </a:pPr>
            <a:r>
              <a:rPr lang="en-US" altLang="zh-CN" b="0" i="0" dirty="0" err="1">
                <a:solidFill>
                  <a:srgbClr val="232629"/>
                </a:solidFill>
                <a:effectLst/>
                <a:latin typeface="Times New Roman" panose="02020603050405020304" pitchFamily="18" charset="0"/>
                <a:cs typeface="Times New Roman" panose="02020603050405020304" pitchFamily="18" charset="0"/>
              </a:rPr>
              <a:t>Bw</a:t>
            </a:r>
            <a:r>
              <a:rPr lang="en-US" altLang="zh-CN" b="0" i="0" dirty="0">
                <a:solidFill>
                  <a:srgbClr val="232629"/>
                </a:solidFill>
                <a:effectLst/>
                <a:latin typeface="Times New Roman" panose="02020603050405020304" pitchFamily="18" charset="0"/>
                <a:cs typeface="Times New Roman" panose="02020603050405020304" pitchFamily="18" charset="0"/>
              </a:rPr>
              <a:t>-Tree is a new index structure designed for high-performance transactional systems, introduced by Microsoft Research in 2013. The </a:t>
            </a:r>
            <a:r>
              <a:rPr lang="en-US" altLang="zh-CN" b="0" i="0" dirty="0" err="1">
                <a:solidFill>
                  <a:srgbClr val="232629"/>
                </a:solidFill>
                <a:effectLst/>
                <a:latin typeface="Times New Roman" panose="02020603050405020304" pitchFamily="18" charset="0"/>
                <a:cs typeface="Times New Roman" panose="02020603050405020304" pitchFamily="18" charset="0"/>
              </a:rPr>
              <a:t>Bw</a:t>
            </a:r>
            <a:r>
              <a:rPr lang="en-US" altLang="zh-CN" b="0" i="0" dirty="0">
                <a:solidFill>
                  <a:srgbClr val="232629"/>
                </a:solidFill>
                <a:effectLst/>
                <a:latin typeface="Times New Roman" panose="02020603050405020304" pitchFamily="18" charset="0"/>
                <a:cs typeface="Times New Roman" panose="02020603050405020304" pitchFamily="18" charset="0"/>
              </a:rPr>
              <a:t>-Tree structure is a type of B-tree that is designed to minimize the number of disk accesses required to read or modify data. The key innovation of the BW-Tree is the use of latch-free algorithms and wait-free data structures to reduce contention and improve concurrency.</a:t>
            </a:r>
            <a:endParaRPr lang="en-US" altLang="zh-CN"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AFC5CE27-CA32-4106-A920-9F4BAA34D1D3}"/>
              </a:ext>
            </a:extLst>
          </p:cNvPr>
          <p:cNvPicPr>
            <a:picLocks noChangeAspect="1"/>
          </p:cNvPicPr>
          <p:nvPr/>
        </p:nvPicPr>
        <p:blipFill>
          <a:blip r:embed="rId3"/>
          <a:stretch>
            <a:fillRect/>
          </a:stretch>
        </p:blipFill>
        <p:spPr>
          <a:xfrm>
            <a:off x="567165" y="2756637"/>
            <a:ext cx="6584699" cy="2443160"/>
          </a:xfrm>
          <a:prstGeom prst="rect">
            <a:avLst/>
          </a:prstGeom>
        </p:spPr>
      </p:pic>
      <p:grpSp>
        <p:nvGrpSpPr>
          <p:cNvPr id="14" name="组合 13">
            <a:extLst>
              <a:ext uri="{FF2B5EF4-FFF2-40B4-BE49-F238E27FC236}">
                <a16:creationId xmlns:a16="http://schemas.microsoft.com/office/drawing/2014/main" id="{E8C802D1-2994-4FD2-80C3-2AE86A8D190B}"/>
              </a:ext>
            </a:extLst>
          </p:cNvPr>
          <p:cNvGrpSpPr/>
          <p:nvPr/>
        </p:nvGrpSpPr>
        <p:grpSpPr>
          <a:xfrm>
            <a:off x="7151864" y="2816167"/>
            <a:ext cx="4271749" cy="2324100"/>
            <a:chOff x="0" y="3633359"/>
            <a:chExt cx="4271749" cy="2324100"/>
          </a:xfrm>
        </p:grpSpPr>
        <p:grpSp>
          <p:nvGrpSpPr>
            <p:cNvPr id="7" name="组合 6">
              <a:extLst>
                <a:ext uri="{FF2B5EF4-FFF2-40B4-BE49-F238E27FC236}">
                  <a16:creationId xmlns:a16="http://schemas.microsoft.com/office/drawing/2014/main" id="{4EC40BC2-19A7-41CD-9E3D-96F89E86CEDF}"/>
                </a:ext>
              </a:extLst>
            </p:cNvPr>
            <p:cNvGrpSpPr/>
            <p:nvPr/>
          </p:nvGrpSpPr>
          <p:grpSpPr>
            <a:xfrm>
              <a:off x="0" y="3633359"/>
              <a:ext cx="4271749" cy="2324100"/>
              <a:chOff x="0" y="3633359"/>
              <a:chExt cx="4271749" cy="2324100"/>
            </a:xfrm>
          </p:grpSpPr>
          <p:pic>
            <p:nvPicPr>
              <p:cNvPr id="2052" name="Picture 4">
                <a:extLst>
                  <a:ext uri="{FF2B5EF4-FFF2-40B4-BE49-F238E27FC236}">
                    <a16:creationId xmlns:a16="http://schemas.microsoft.com/office/drawing/2014/main" id="{6C00C21D-DD0E-4A71-8BEC-49013ACA0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477" y="3633359"/>
                <a:ext cx="3724275" cy="23241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8570777A-E8A0-40EF-9E61-5884E55D7F20}"/>
                  </a:ext>
                </a:extLst>
              </p:cNvPr>
              <p:cNvSpPr/>
              <p:nvPr/>
            </p:nvSpPr>
            <p:spPr>
              <a:xfrm>
                <a:off x="0" y="5710031"/>
                <a:ext cx="4271749" cy="205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 name="直接连接符 9">
              <a:extLst>
                <a:ext uri="{FF2B5EF4-FFF2-40B4-BE49-F238E27FC236}">
                  <a16:creationId xmlns:a16="http://schemas.microsoft.com/office/drawing/2014/main" id="{69AF8748-16FE-4945-A954-3C709E0C678A}"/>
                </a:ext>
              </a:extLst>
            </p:cNvPr>
            <p:cNvCxnSpPr>
              <a:cxnSpLocks/>
            </p:cNvCxnSpPr>
            <p:nvPr/>
          </p:nvCxnSpPr>
          <p:spPr>
            <a:xfrm flipH="1">
              <a:off x="1705971" y="5703207"/>
              <a:ext cx="2149522" cy="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4532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Conclusion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 y="907976"/>
            <a:ext cx="12192000" cy="17045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Experimental results show that </a:t>
            </a:r>
            <a:r>
              <a:rPr lang="en-US" altLang="zh-CN" dirty="0" err="1">
                <a:latin typeface="Times New Roman" panose="02020603050405020304" pitchFamily="18" charset="0"/>
                <a:cs typeface="Times New Roman" panose="02020603050405020304" pitchFamily="18" charset="0"/>
              </a:rPr>
              <a:t>OpenBw</a:t>
            </a:r>
            <a:r>
              <a:rPr lang="en-US" altLang="zh-CN" dirty="0">
                <a:latin typeface="Times New Roman" panose="02020603050405020304" pitchFamily="18" charset="0"/>
                <a:cs typeface="Times New Roman" panose="02020603050405020304" pitchFamily="18" charset="0"/>
              </a:rPr>
              <a:t>-Tree outperforms the original </a:t>
            </a:r>
            <a:r>
              <a:rPr lang="en-US" altLang="zh-CN" dirty="0" err="1">
                <a:latin typeface="Times New Roman" panose="02020603050405020304" pitchFamily="18" charset="0"/>
                <a:cs typeface="Times New Roman" panose="02020603050405020304" pitchFamily="18" charset="0"/>
              </a:rPr>
              <a:t>Bw</a:t>
            </a:r>
            <a:r>
              <a:rPr lang="en-US" altLang="zh-CN" dirty="0">
                <a:latin typeface="Times New Roman" panose="02020603050405020304" pitchFamily="18" charset="0"/>
                <a:cs typeface="Times New Roman" panose="02020603050405020304" pitchFamily="18" charset="0"/>
              </a:rPr>
              <a:t>-Tree design but is still considerably slower than other state-of-the-art in-memory index structures like </a:t>
            </a:r>
            <a:r>
              <a:rPr lang="en-US" altLang="zh-CN" dirty="0" err="1">
                <a:latin typeface="Times New Roman" panose="02020603050405020304" pitchFamily="18" charset="0"/>
                <a:cs typeface="Times New Roman" panose="02020603050405020304" pitchFamily="18" charset="0"/>
              </a:rPr>
              <a:t>SkipList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Masstree</a:t>
            </a:r>
            <a:r>
              <a:rPr lang="en-US" altLang="zh-CN" dirty="0">
                <a:latin typeface="Times New Roman" panose="02020603050405020304" pitchFamily="18" charset="0"/>
                <a:cs typeface="Times New Roman" panose="02020603050405020304" pitchFamily="18" charset="0"/>
              </a:rPr>
              <a:t> and ART.</a:t>
            </a:r>
          </a:p>
          <a:p>
            <a:pPr marL="285750" indent="-285750">
              <a:lnSpc>
                <a:spcPct val="150000"/>
              </a:lnSpc>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OpenBw</a:t>
            </a:r>
            <a:r>
              <a:rPr lang="en-US" altLang="zh-CN" dirty="0">
                <a:latin typeface="Times New Roman" panose="02020603050405020304" pitchFamily="18" charset="0"/>
                <a:cs typeface="Times New Roman" panose="02020603050405020304" pitchFamily="18" charset="0"/>
              </a:rPr>
              <a:t>-Tree is also slower than a </a:t>
            </a:r>
            <a:r>
              <a:rPr lang="en-US" altLang="zh-CN" dirty="0" err="1">
                <a:latin typeface="Times New Roman" panose="02020603050405020304" pitchFamily="18" charset="0"/>
                <a:cs typeface="Times New Roman" panose="02020603050405020304" pitchFamily="18" charset="0"/>
              </a:rPr>
              <a:t>B+Tree</a:t>
            </a:r>
            <a:r>
              <a:rPr lang="en-US" altLang="zh-CN" dirty="0">
                <a:latin typeface="Times New Roman" panose="02020603050405020304" pitchFamily="18" charset="0"/>
                <a:cs typeface="Times New Roman" panose="02020603050405020304" pitchFamily="18" charset="0"/>
              </a:rPr>
              <a:t> that uses optimistic lock coupling, which indicates that lock-freedom does not always pay off in comparison with modern lock-based synchronization techniques.</a:t>
            </a:r>
          </a:p>
        </p:txBody>
      </p:sp>
    </p:spTree>
    <p:extLst>
      <p:ext uri="{BB962C8B-B14F-4D97-AF65-F5344CB8AC3E}">
        <p14:creationId xmlns:p14="http://schemas.microsoft.com/office/powerpoint/2010/main" val="3478367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603084" y="1123443"/>
            <a:ext cx="187656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Split example</a:t>
            </a:r>
          </a:p>
        </p:txBody>
      </p:sp>
      <p:pic>
        <p:nvPicPr>
          <p:cNvPr id="8" name="图片 7">
            <a:extLst>
              <a:ext uri="{FF2B5EF4-FFF2-40B4-BE49-F238E27FC236}">
                <a16:creationId xmlns:a16="http://schemas.microsoft.com/office/drawing/2014/main" id="{65C45495-4E53-4A0C-B8E0-9B7D5D18C9E8}"/>
              </a:ext>
            </a:extLst>
          </p:cNvPr>
          <p:cNvPicPr>
            <a:picLocks noChangeAspect="1"/>
          </p:cNvPicPr>
          <p:nvPr/>
        </p:nvPicPr>
        <p:blipFill>
          <a:blip r:embed="rId3"/>
          <a:stretch>
            <a:fillRect/>
          </a:stretch>
        </p:blipFill>
        <p:spPr>
          <a:xfrm>
            <a:off x="0" y="3435875"/>
            <a:ext cx="6603084" cy="2410877"/>
          </a:xfrm>
          <a:prstGeom prst="rect">
            <a:avLst/>
          </a:prstGeom>
        </p:spPr>
      </p:pic>
      <p:pic>
        <p:nvPicPr>
          <p:cNvPr id="11" name="图片 10">
            <a:extLst>
              <a:ext uri="{FF2B5EF4-FFF2-40B4-BE49-F238E27FC236}">
                <a16:creationId xmlns:a16="http://schemas.microsoft.com/office/drawing/2014/main" id="{700A12D6-56EA-4CD6-9073-6E332CB0F5E8}"/>
              </a:ext>
            </a:extLst>
          </p:cNvPr>
          <p:cNvPicPr>
            <a:picLocks noChangeAspect="1"/>
          </p:cNvPicPr>
          <p:nvPr/>
        </p:nvPicPr>
        <p:blipFill>
          <a:blip r:embed="rId4"/>
          <a:stretch>
            <a:fillRect/>
          </a:stretch>
        </p:blipFill>
        <p:spPr>
          <a:xfrm>
            <a:off x="6603084" y="1492775"/>
            <a:ext cx="5588916" cy="3872448"/>
          </a:xfrm>
          <a:prstGeom prst="rect">
            <a:avLst/>
          </a:prstGeom>
        </p:spPr>
      </p:pic>
      <p:sp>
        <p:nvSpPr>
          <p:cNvPr id="17" name="TextBox 2">
            <a:extLst>
              <a:ext uri="{FF2B5EF4-FFF2-40B4-BE49-F238E27FC236}">
                <a16:creationId xmlns:a16="http://schemas.microsoft.com/office/drawing/2014/main" id="{2580072F-312A-4F25-8768-C42B0158C02B}"/>
              </a:ext>
            </a:extLst>
          </p:cNvPr>
          <p:cNvSpPr txBox="1"/>
          <p:nvPr/>
        </p:nvSpPr>
        <p:spPr>
          <a:xfrm>
            <a:off x="0" y="1123443"/>
            <a:ext cx="187656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Page updates</a:t>
            </a:r>
          </a:p>
        </p:txBody>
      </p:sp>
      <p:grpSp>
        <p:nvGrpSpPr>
          <p:cNvPr id="19" name="组合 18">
            <a:extLst>
              <a:ext uri="{FF2B5EF4-FFF2-40B4-BE49-F238E27FC236}">
                <a16:creationId xmlns:a16="http://schemas.microsoft.com/office/drawing/2014/main" id="{3BEEEB9F-2DD0-425F-8D46-12B0642CF4F9}"/>
              </a:ext>
            </a:extLst>
          </p:cNvPr>
          <p:cNvGrpSpPr/>
          <p:nvPr/>
        </p:nvGrpSpPr>
        <p:grpSpPr>
          <a:xfrm>
            <a:off x="2196642" y="1492775"/>
            <a:ext cx="2209800" cy="1943100"/>
            <a:chOff x="6096000" y="3823859"/>
            <a:chExt cx="2209800" cy="1943100"/>
          </a:xfrm>
        </p:grpSpPr>
        <p:pic>
          <p:nvPicPr>
            <p:cNvPr id="20" name="Picture 6" descr="图片">
              <a:extLst>
                <a:ext uri="{FF2B5EF4-FFF2-40B4-BE49-F238E27FC236}">
                  <a16:creationId xmlns:a16="http://schemas.microsoft.com/office/drawing/2014/main" id="{E79FECDF-DFB4-4D7C-9543-35D20D9F15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823859"/>
              <a:ext cx="2209800" cy="1943100"/>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ABC9DBB6-005E-4593-942B-DD47D59A4C4C}"/>
                </a:ext>
              </a:extLst>
            </p:cNvPr>
            <p:cNvSpPr/>
            <p:nvPr/>
          </p:nvSpPr>
          <p:spPr>
            <a:xfrm>
              <a:off x="6130322" y="5365275"/>
              <a:ext cx="2106101" cy="337932"/>
            </a:xfrm>
            <a:prstGeom prst="rect">
              <a:avLst/>
            </a:prstGeom>
            <a:solidFill>
              <a:srgbClr val="F4F4F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Page</a:t>
              </a:r>
              <a:endParaRPr lang="zh-CN" altLang="en-US" sz="1200" dirty="0">
                <a:solidFill>
                  <a:schemeClr val="tx1"/>
                </a:solidFill>
              </a:endParaRPr>
            </a:p>
          </p:txBody>
        </p:sp>
      </p:grpSp>
    </p:spTree>
    <p:extLst>
      <p:ext uri="{BB962C8B-B14F-4D97-AF65-F5344CB8AC3E}">
        <p14:creationId xmlns:p14="http://schemas.microsoft.com/office/powerpoint/2010/main" val="848638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Problem</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81861"/>
            <a:ext cx="12192000" cy="1477328"/>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Missing implementation details</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original paper lacks detailed descriptions of critical components and runtime operations. For example, they do not provide a scalable solution for safe memory reclamation or efficient iteration. Microsoft's </a:t>
            </a:r>
            <a:r>
              <a:rPr lang="en-US" altLang="zh-CN" dirty="0" err="1">
                <a:latin typeface="Times New Roman" panose="02020603050405020304" pitchFamily="18" charset="0"/>
                <a:cs typeface="Times New Roman" panose="02020603050405020304" pitchFamily="18" charset="0"/>
              </a:rPr>
              <a:t>Bw</a:t>
            </a:r>
            <a:r>
              <a:rPr lang="en-US" altLang="zh-CN" dirty="0">
                <a:latin typeface="Times New Roman" panose="02020603050405020304" pitchFamily="18" charset="0"/>
                <a:cs typeface="Times New Roman" panose="02020603050405020304" pitchFamily="18" charset="0"/>
              </a:rPr>
              <a:t>-Tree may support these features, but the implementation details are unknown.</a:t>
            </a:r>
          </a:p>
          <a:p>
            <a:pPr marL="742950" lvl="1"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923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Solution</a:t>
            </a:r>
            <a:endParaRPr lang="zh-CN" altLang="en-US" b="1" dirty="0">
              <a:latin typeface="Times New Roman" panose="02020603050405020304" pitchFamily="18" charset="0"/>
              <a:cs typeface="Times New Roman" panose="02020603050405020304" pitchFamily="18" charset="0"/>
            </a:endParaRPr>
          </a:p>
        </p:txBody>
      </p:sp>
      <p:sp>
        <p:nvSpPr>
          <p:cNvPr id="17" name="TextBox 2">
            <a:extLst>
              <a:ext uri="{FF2B5EF4-FFF2-40B4-BE49-F238E27FC236}">
                <a16:creationId xmlns:a16="http://schemas.microsoft.com/office/drawing/2014/main" id="{2580072F-312A-4F25-8768-C42B0158C02B}"/>
              </a:ext>
            </a:extLst>
          </p:cNvPr>
          <p:cNvSpPr txBox="1"/>
          <p:nvPr/>
        </p:nvSpPr>
        <p:spPr>
          <a:xfrm>
            <a:off x="0" y="981861"/>
            <a:ext cx="6096000" cy="452431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Architecture Overview</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Every node in the </a:t>
            </a:r>
            <a:r>
              <a:rPr lang="en-US" altLang="zh-CN" dirty="0" err="1">
                <a:latin typeface="Times New Roman" panose="02020603050405020304" pitchFamily="18" charset="0"/>
                <a:cs typeface="Times New Roman" panose="02020603050405020304" pitchFamily="18" charset="0"/>
              </a:rPr>
              <a:t>Bw</a:t>
            </a:r>
            <a:r>
              <a:rPr lang="en-US" altLang="zh-CN" dirty="0">
                <a:latin typeface="Times New Roman" panose="02020603050405020304" pitchFamily="18" charset="0"/>
                <a:cs typeface="Times New Roman" panose="02020603050405020304" pitchFamily="18" charset="0"/>
              </a:rPr>
              <a:t>-Tree has a unique logical node ID (64-bit).</a:t>
            </a:r>
          </a:p>
          <a:p>
            <a:pPr marL="742950" lvl="1"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Instead of using pointers, nodes refer to other nodes using these IDs</a:t>
            </a:r>
          </a:p>
          <a:p>
            <a:pPr marL="742950" lvl="1"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When a thread needs the physical location of a node, it consults the Mapping Table to translate a node ID to its memory address.</a:t>
            </a:r>
          </a:p>
          <a:p>
            <a:pPr marL="742950" lvl="1"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There are two types of base nodes: </a:t>
            </a:r>
          </a:p>
          <a:p>
            <a:pPr marL="1200150" lvl="2"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an inner base node that holds a sorted (key, node ID) array</a:t>
            </a:r>
          </a:p>
          <a:p>
            <a:pPr marL="1200150" lvl="2"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leaf base node that holds a sorted (key, value) array</a:t>
            </a:r>
          </a:p>
        </p:txBody>
      </p:sp>
      <p:pic>
        <p:nvPicPr>
          <p:cNvPr id="7" name="图片 6">
            <a:extLst>
              <a:ext uri="{FF2B5EF4-FFF2-40B4-BE49-F238E27FC236}">
                <a16:creationId xmlns:a16="http://schemas.microsoft.com/office/drawing/2014/main" id="{2386EB86-C312-4774-AC3D-6F4938353A6D}"/>
              </a:ext>
            </a:extLst>
          </p:cNvPr>
          <p:cNvPicPr>
            <a:picLocks noChangeAspect="1"/>
          </p:cNvPicPr>
          <p:nvPr/>
        </p:nvPicPr>
        <p:blipFill>
          <a:blip r:embed="rId3"/>
          <a:stretch>
            <a:fillRect/>
          </a:stretch>
        </p:blipFill>
        <p:spPr>
          <a:xfrm>
            <a:off x="6096000" y="1354540"/>
            <a:ext cx="5729309" cy="4585647"/>
          </a:xfrm>
          <a:prstGeom prst="rect">
            <a:avLst/>
          </a:prstGeom>
        </p:spPr>
      </p:pic>
    </p:spTree>
    <p:extLst>
      <p:ext uri="{BB962C8B-B14F-4D97-AF65-F5344CB8AC3E}">
        <p14:creationId xmlns:p14="http://schemas.microsoft.com/office/powerpoint/2010/main" val="376061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Solution</a:t>
            </a:r>
            <a:endParaRPr lang="zh-CN" altLang="en-US" b="1" dirty="0">
              <a:latin typeface="Times New Roman" panose="02020603050405020304" pitchFamily="18" charset="0"/>
              <a:cs typeface="Times New Roman" panose="02020603050405020304" pitchFamily="18" charset="0"/>
            </a:endParaRPr>
          </a:p>
        </p:txBody>
      </p:sp>
      <p:sp>
        <p:nvSpPr>
          <p:cNvPr id="6" name="TextBox 2">
            <a:extLst>
              <a:ext uri="{FF2B5EF4-FFF2-40B4-BE49-F238E27FC236}">
                <a16:creationId xmlns:a16="http://schemas.microsoft.com/office/drawing/2014/main" id="{41E716A5-9FA7-4F46-B2FD-9C13FA6DDC4F}"/>
              </a:ext>
            </a:extLst>
          </p:cNvPr>
          <p:cNvSpPr txBox="1"/>
          <p:nvPr/>
        </p:nvSpPr>
        <p:spPr>
          <a:xfrm>
            <a:off x="0" y="966629"/>
            <a:ext cx="3473355"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Delta Records Overview</a:t>
            </a:r>
          </a:p>
        </p:txBody>
      </p:sp>
      <p:pic>
        <p:nvPicPr>
          <p:cNvPr id="7" name="图片 6">
            <a:extLst>
              <a:ext uri="{FF2B5EF4-FFF2-40B4-BE49-F238E27FC236}">
                <a16:creationId xmlns:a16="http://schemas.microsoft.com/office/drawing/2014/main" id="{20FF1CFC-6163-482A-92B4-D7D88FD24E2D}"/>
              </a:ext>
            </a:extLst>
          </p:cNvPr>
          <p:cNvPicPr>
            <a:picLocks noChangeAspect="1"/>
          </p:cNvPicPr>
          <p:nvPr/>
        </p:nvPicPr>
        <p:blipFill>
          <a:blip r:embed="rId3"/>
          <a:stretch>
            <a:fillRect/>
          </a:stretch>
        </p:blipFill>
        <p:spPr>
          <a:xfrm>
            <a:off x="0" y="1540682"/>
            <a:ext cx="5953331" cy="4459368"/>
          </a:xfrm>
          <a:prstGeom prst="rect">
            <a:avLst/>
          </a:prstGeom>
        </p:spPr>
      </p:pic>
      <p:pic>
        <p:nvPicPr>
          <p:cNvPr id="8" name="图片 7">
            <a:extLst>
              <a:ext uri="{FF2B5EF4-FFF2-40B4-BE49-F238E27FC236}">
                <a16:creationId xmlns:a16="http://schemas.microsoft.com/office/drawing/2014/main" id="{43D671D7-88BD-4D1A-8B4E-F77CB31E6E54}"/>
              </a:ext>
            </a:extLst>
          </p:cNvPr>
          <p:cNvPicPr>
            <a:picLocks noChangeAspect="1"/>
          </p:cNvPicPr>
          <p:nvPr/>
        </p:nvPicPr>
        <p:blipFill>
          <a:blip r:embed="rId4"/>
          <a:stretch>
            <a:fillRect/>
          </a:stretch>
        </p:blipFill>
        <p:spPr>
          <a:xfrm>
            <a:off x="5854850" y="1821216"/>
            <a:ext cx="6337150" cy="3215567"/>
          </a:xfrm>
          <a:prstGeom prst="rect">
            <a:avLst/>
          </a:prstGeom>
        </p:spPr>
      </p:pic>
    </p:spTree>
    <p:extLst>
      <p:ext uri="{BB962C8B-B14F-4D97-AF65-F5344CB8AC3E}">
        <p14:creationId xmlns:p14="http://schemas.microsoft.com/office/powerpoint/2010/main" val="543988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Technique</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21012"/>
            <a:ext cx="12192000" cy="1477328"/>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Non-unique Key Support</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first set (</a:t>
            </a:r>
            <a:r>
              <a:rPr lang="en-US" altLang="zh-CN" dirty="0" err="1">
                <a:latin typeface="Times New Roman" panose="02020603050405020304" pitchFamily="18" charset="0"/>
                <a:cs typeface="Times New Roman" panose="02020603050405020304" pitchFamily="18" charset="0"/>
              </a:rPr>
              <a:t>S</a:t>
            </a:r>
            <a:r>
              <a:rPr lang="en-US" altLang="zh-CN" baseline="-25000" dirty="0" err="1">
                <a:latin typeface="Times New Roman" panose="02020603050405020304" pitchFamily="18" charset="0"/>
                <a:cs typeface="Times New Roman" panose="02020603050405020304" pitchFamily="18" charset="0"/>
              </a:rPr>
              <a:t>present</a:t>
            </a:r>
            <a:r>
              <a:rPr lang="en-US" altLang="zh-CN" dirty="0">
                <a:latin typeface="Times New Roman" panose="02020603050405020304" pitchFamily="18" charset="0"/>
                <a:cs typeface="Times New Roman" panose="02020603050405020304" pitchFamily="18" charset="0"/>
              </a:rPr>
              <a:t> ) contains the values that are already known to be present.</a:t>
            </a:r>
          </a:p>
          <a:p>
            <a:pPr marL="742950" lvl="1" indent="-285750">
              <a:buFont typeface="Arial" panose="020B0604020202020204" pitchFamily="34" charset="0"/>
              <a:buChar cha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second set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S</a:t>
            </a:r>
            <a:r>
              <a:rPr lang="en-US" altLang="zh-CN" sz="1800" kern="100" baseline="-25000" dirty="0" err="1">
                <a:effectLst/>
                <a:latin typeface="Times New Roman" panose="02020603050405020304" pitchFamily="18" charset="0"/>
                <a:ea typeface="等线" panose="02010600030101010101" pitchFamily="2" charset="-122"/>
                <a:cs typeface="Times New Roman" panose="02020603050405020304" pitchFamily="18" charset="0"/>
              </a:rPr>
              <a:t>deleted</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 contains the values that are known to be deleted.</a:t>
            </a:r>
          </a:p>
          <a:p>
            <a:pPr marL="742950" lvl="1" indent="-285750">
              <a:buFont typeface="Arial" panose="020B0604020202020204" pitchFamily="34" charset="0"/>
              <a:buChar cha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If a worker thread finds an insert delta record with key K and value V where V </a:t>
            </a:r>
            <a:r>
              <a:rPr lang="zh-CN" altLang="en-US" b="0" i="0" dirty="0">
                <a:solidFill>
                  <a:srgbClr val="333333"/>
                </a:solidFill>
                <a:effectLst/>
                <a:latin typeface="Arial" panose="020B0604020202020204" pitchFamily="34" charset="0"/>
              </a:rPr>
              <a:t>∉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S</a:t>
            </a:r>
            <a:r>
              <a:rPr lang="en-US" altLang="zh-CN" sz="1800" kern="100" baseline="-25000" dirty="0" err="1">
                <a:effectLst/>
                <a:latin typeface="Times New Roman" panose="02020603050405020304" pitchFamily="18" charset="0"/>
                <a:ea typeface="等线" panose="02010600030101010101" pitchFamily="2" charset="-122"/>
                <a:cs typeface="Times New Roman" panose="02020603050405020304" pitchFamily="18" charset="0"/>
              </a:rPr>
              <a:t>deleted</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 it adds V to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S</a:t>
            </a:r>
            <a:r>
              <a:rPr lang="en-US" altLang="zh-CN" sz="1800" kern="100" baseline="-25000" dirty="0" err="1">
                <a:effectLst/>
                <a:latin typeface="Times New Roman" panose="02020603050405020304" pitchFamily="18" charset="0"/>
                <a:ea typeface="等线" panose="02010600030101010101" pitchFamily="2" charset="-122"/>
                <a:cs typeface="Times New Roman" panose="02020603050405020304" pitchFamily="18" charset="0"/>
              </a:rPr>
              <a:t>present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p>
          <a:p>
            <a:pPr marL="742950" lvl="1" indent="-285750">
              <a:buFont typeface="Arial" panose="020B0604020202020204" pitchFamily="34" charset="0"/>
              <a:buChar cha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If the thread finds a delete delta record with key K and value V where K </a:t>
            </a:r>
            <a:r>
              <a:rPr lang="zh-CN" altLang="en-US" b="0" i="0" dirty="0">
                <a:solidFill>
                  <a:srgbClr val="333333"/>
                </a:solidFill>
                <a:effectLst/>
                <a:latin typeface="Arial" panose="020B0604020202020204" pitchFamily="34" charset="0"/>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S</a:t>
            </a:r>
            <a:r>
              <a:rPr lang="en-US" altLang="zh-CN" sz="1800" kern="100" baseline="-25000" dirty="0" err="1">
                <a:effectLst/>
                <a:latin typeface="Times New Roman" panose="02020603050405020304" pitchFamily="18" charset="0"/>
                <a:ea typeface="等线" panose="02010600030101010101" pitchFamily="2" charset="-122"/>
                <a:cs typeface="Times New Roman" panose="02020603050405020304" pitchFamily="18" charset="0"/>
              </a:rPr>
              <a:t>present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 it adds V to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S</a:t>
            </a:r>
            <a:r>
              <a:rPr lang="en-US" altLang="zh-CN" sz="1800" kern="100" baseline="-25000" dirty="0" err="1">
                <a:effectLst/>
                <a:latin typeface="Times New Roman" panose="02020603050405020304" pitchFamily="18" charset="0"/>
                <a:ea typeface="等线" panose="02010600030101010101" pitchFamily="2" charset="-122"/>
                <a:cs typeface="Times New Roman" panose="02020603050405020304" pitchFamily="18" charset="0"/>
              </a:rPr>
              <a:t>deleted</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4325DD01-0AFA-4734-998B-DC3230D05D3F}"/>
              </a:ext>
            </a:extLst>
          </p:cNvPr>
          <p:cNvPicPr>
            <a:picLocks noChangeAspect="1"/>
          </p:cNvPicPr>
          <p:nvPr/>
        </p:nvPicPr>
        <p:blipFill>
          <a:blip r:embed="rId3"/>
          <a:stretch>
            <a:fillRect/>
          </a:stretch>
        </p:blipFill>
        <p:spPr>
          <a:xfrm>
            <a:off x="0" y="2398340"/>
            <a:ext cx="5865497" cy="4017126"/>
          </a:xfrm>
          <a:prstGeom prst="rect">
            <a:avLst/>
          </a:prstGeom>
        </p:spPr>
      </p:pic>
    </p:spTree>
    <p:extLst>
      <p:ext uri="{BB962C8B-B14F-4D97-AF65-F5344CB8AC3E}">
        <p14:creationId xmlns:p14="http://schemas.microsoft.com/office/powerpoint/2010/main" val="2371828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Technique</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14749"/>
            <a:ext cx="12192000" cy="2585323"/>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Delta Record Pre-allocation</a:t>
            </a: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Delta Chain in </a:t>
            </a:r>
            <a:r>
              <a:rPr lang="en-US" altLang="zh-CN" dirty="0" err="1">
                <a:latin typeface="Times New Roman" panose="02020603050405020304" pitchFamily="18" charset="0"/>
                <a:cs typeface="Times New Roman" panose="02020603050405020304" pitchFamily="18" charset="0"/>
              </a:rPr>
              <a:t>Bw</a:t>
            </a:r>
            <a:r>
              <a:rPr lang="en-US" altLang="zh-CN" dirty="0">
                <a:latin typeface="Times New Roman" panose="02020603050405020304" pitchFamily="18" charset="0"/>
                <a:cs typeface="Times New Roman" panose="02020603050405020304" pitchFamily="18" charset="0"/>
              </a:rPr>
              <a:t>-Tree is a linked list of delta records that is allocated on the heap. Traversing this linked list is slow because a thread can incur a cache miss for each pointer dereference.</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Excessive allocations of small objects create contention in the allocator, which becomes a scalability bottleneck as the number of cores increases.</a:t>
            </a:r>
          </a:p>
          <a:p>
            <a:pPr marL="742950" lvl="1"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OpenBw</a:t>
            </a:r>
            <a:r>
              <a:rPr lang="en-US" altLang="zh-CN" dirty="0">
                <a:latin typeface="Times New Roman" panose="02020603050405020304" pitchFamily="18" charset="0"/>
                <a:cs typeface="Times New Roman" panose="02020603050405020304" pitchFamily="18" charset="0"/>
              </a:rPr>
              <a:t>-Tree pre-allocates the delta records inside of each base node.</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Each chain also maintains an allocation marker that points to the last delta record or the base node.</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If the pre-allocated area is full, then this triggers a node consolidation.</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Slot allocations and Delta Chain </a:t>
            </a:r>
            <a:r>
              <a:rPr lang="en-US" altLang="zh-CN" dirty="0" err="1">
                <a:latin typeface="Times New Roman" panose="02020603050405020304" pitchFamily="18" charset="0"/>
                <a:cs typeface="Times New Roman" panose="02020603050405020304" pitchFamily="18" charset="0"/>
              </a:rPr>
              <a:t>appendings</a:t>
            </a:r>
            <a:r>
              <a:rPr lang="en-US" altLang="zh-CN" dirty="0">
                <a:latin typeface="Times New Roman" panose="02020603050405020304" pitchFamily="18" charset="0"/>
                <a:cs typeface="Times New Roman" panose="02020603050405020304" pitchFamily="18" charset="0"/>
              </a:rPr>
              <a:t> are not atomic, permitting multiple threads to interleave them.</a:t>
            </a:r>
          </a:p>
        </p:txBody>
      </p:sp>
      <p:pic>
        <p:nvPicPr>
          <p:cNvPr id="6" name="图片 5">
            <a:extLst>
              <a:ext uri="{FF2B5EF4-FFF2-40B4-BE49-F238E27FC236}">
                <a16:creationId xmlns:a16="http://schemas.microsoft.com/office/drawing/2014/main" id="{BED50E8E-4BEF-4BE6-9F8B-627ED8874F2E}"/>
              </a:ext>
            </a:extLst>
          </p:cNvPr>
          <p:cNvPicPr>
            <a:picLocks noChangeAspect="1"/>
          </p:cNvPicPr>
          <p:nvPr/>
        </p:nvPicPr>
        <p:blipFill>
          <a:blip r:embed="rId3"/>
          <a:stretch>
            <a:fillRect/>
          </a:stretch>
        </p:blipFill>
        <p:spPr>
          <a:xfrm>
            <a:off x="1615328" y="3500072"/>
            <a:ext cx="8961344" cy="3046533"/>
          </a:xfrm>
          <a:prstGeom prst="rect">
            <a:avLst/>
          </a:prstGeom>
        </p:spPr>
      </p:pic>
    </p:spTree>
    <p:extLst>
      <p:ext uri="{BB962C8B-B14F-4D97-AF65-F5344CB8AC3E}">
        <p14:creationId xmlns:p14="http://schemas.microsoft.com/office/powerpoint/2010/main" val="2712610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Technique</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14749"/>
            <a:ext cx="12192000" cy="203132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Epoch-based reclaim</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index maintains a list of global epoch objects, and appends new epoch objects to the end of this list at fixed intervals.</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Every thread must enter the epoch by enrolling itself in current epoch before it accesses the index's internal data structures.</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When the thread completes its operation, it removes itself from the epoch it has entered.</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Any objects that are marked for deletion by a thread are added into the garbage list of the current epoch.</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Once all threads exit an epoch, the index's GC component can reclaim the objects marked for deletion in that epoch.</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This becomes bottleneck when there are many threads because of cache coherence traffic.</a:t>
            </a:r>
          </a:p>
        </p:txBody>
      </p:sp>
      <p:pic>
        <p:nvPicPr>
          <p:cNvPr id="5" name="图片 4">
            <a:extLst>
              <a:ext uri="{FF2B5EF4-FFF2-40B4-BE49-F238E27FC236}">
                <a16:creationId xmlns:a16="http://schemas.microsoft.com/office/drawing/2014/main" id="{ABD7B2F3-D164-480F-81F4-7C68C55AEF42}"/>
              </a:ext>
            </a:extLst>
          </p:cNvPr>
          <p:cNvPicPr>
            <a:picLocks noChangeAspect="1"/>
          </p:cNvPicPr>
          <p:nvPr/>
        </p:nvPicPr>
        <p:blipFill>
          <a:blip r:embed="rId3"/>
          <a:stretch>
            <a:fillRect/>
          </a:stretch>
        </p:blipFill>
        <p:spPr>
          <a:xfrm>
            <a:off x="459788" y="2893325"/>
            <a:ext cx="5636212" cy="3615556"/>
          </a:xfrm>
          <a:prstGeom prst="rect">
            <a:avLst/>
          </a:prstGeom>
        </p:spPr>
      </p:pic>
      <p:pic>
        <p:nvPicPr>
          <p:cNvPr id="8" name="图片 7">
            <a:extLst>
              <a:ext uri="{FF2B5EF4-FFF2-40B4-BE49-F238E27FC236}">
                <a16:creationId xmlns:a16="http://schemas.microsoft.com/office/drawing/2014/main" id="{67A1515B-DEAC-4913-BB95-A5FDA5785E23}"/>
              </a:ext>
            </a:extLst>
          </p:cNvPr>
          <p:cNvPicPr>
            <a:picLocks noChangeAspect="1"/>
          </p:cNvPicPr>
          <p:nvPr/>
        </p:nvPicPr>
        <p:blipFill>
          <a:blip r:embed="rId4"/>
          <a:stretch>
            <a:fillRect/>
          </a:stretch>
        </p:blipFill>
        <p:spPr>
          <a:xfrm>
            <a:off x="6625746" y="2893325"/>
            <a:ext cx="4560556" cy="3609423"/>
          </a:xfrm>
          <a:prstGeom prst="rect">
            <a:avLst/>
          </a:prstGeom>
        </p:spPr>
      </p:pic>
    </p:spTree>
    <p:extLst>
      <p:ext uri="{BB962C8B-B14F-4D97-AF65-F5344CB8AC3E}">
        <p14:creationId xmlns:p14="http://schemas.microsoft.com/office/powerpoint/2010/main" val="766948619"/>
      </p:ext>
    </p:extLst>
  </p:cSld>
  <p:clrMapOvr>
    <a:masterClrMapping/>
  </p:clrMapOvr>
</p:sld>
</file>

<file path=ppt/theme/theme1.xml><?xml version="1.0" encoding="utf-8"?>
<a:theme xmlns:a="http://schemas.openxmlformats.org/drawingml/2006/main" name="主题1">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B5556767-92C9-41B1-8C34-C3F7D4EAAA71}" vid="{6C419F68-85EF-4B5F-BD6D-7E160513989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787</TotalTime>
  <Words>3764</Words>
  <Application>Microsoft Office PowerPoint</Application>
  <PresentationFormat>宽屏</PresentationFormat>
  <Paragraphs>166</Paragraphs>
  <Slides>20</Slides>
  <Notes>18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-apple-system</vt:lpstr>
      <vt:lpstr>Helvetica Neue</vt:lpstr>
      <vt:lpstr>PingFangSC-Regular</vt:lpstr>
      <vt:lpstr>等线</vt:lpstr>
      <vt:lpstr>Arial</vt:lpstr>
      <vt:lpstr>Arial Black</vt:lpstr>
      <vt:lpstr>Franklin Gothic Book</vt:lpstr>
      <vt:lpstr>Georgia</vt:lpstr>
      <vt:lpstr>Times New Roman</vt:lpstr>
      <vt:lpstr>Wingdings</vt:lpstr>
      <vt:lpstr>主题1</vt:lpstr>
      <vt:lpstr>PowerPoint 演示文稿</vt:lpstr>
      <vt:lpstr>Background</vt:lpstr>
      <vt:lpstr>Background</vt:lpstr>
      <vt:lpstr>Problem</vt:lpstr>
      <vt:lpstr>Solution</vt:lpstr>
      <vt:lpstr>Solution</vt:lpstr>
      <vt:lpstr>Technique</vt:lpstr>
      <vt:lpstr>Technique</vt:lpstr>
      <vt:lpstr>Technique</vt:lpstr>
      <vt:lpstr>Technique</vt:lpstr>
      <vt:lpstr>Technique</vt:lpstr>
      <vt:lpstr>Evaluation</vt:lpstr>
      <vt:lpstr>Evaluation</vt:lpstr>
      <vt:lpstr>Evaluation</vt:lpstr>
      <vt:lpstr>Evaluation</vt:lpstr>
      <vt:lpstr>Evaluation</vt:lpstr>
      <vt:lpstr>Evaluation</vt:lpstr>
      <vt:lpstr>Evaluation</vt:lpstr>
      <vt:lpstr>Evaluation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Noda</dc:creator>
  <cp:lastModifiedBy>🐟 Noda</cp:lastModifiedBy>
  <cp:revision>15</cp:revision>
  <dcterms:created xsi:type="dcterms:W3CDTF">2022-10-18T05:41:05Z</dcterms:created>
  <dcterms:modified xsi:type="dcterms:W3CDTF">2023-03-12T19:05:09Z</dcterms:modified>
</cp:coreProperties>
</file>